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1"/>
  </p:notesMasterIdLst>
  <p:sldIdLst>
    <p:sldId id="256" r:id="rId3"/>
    <p:sldId id="258" r:id="rId4"/>
    <p:sldId id="259" r:id="rId5"/>
    <p:sldId id="261" r:id="rId6"/>
    <p:sldId id="305" r:id="rId7"/>
    <p:sldId id="298" r:id="rId8"/>
    <p:sldId id="299" r:id="rId9"/>
    <p:sldId id="314" r:id="rId10"/>
    <p:sldId id="315" r:id="rId11"/>
    <p:sldId id="311" r:id="rId12"/>
    <p:sldId id="316" r:id="rId13"/>
    <p:sldId id="309" r:id="rId14"/>
    <p:sldId id="317" r:id="rId15"/>
    <p:sldId id="310" r:id="rId16"/>
    <p:sldId id="306" r:id="rId17"/>
    <p:sldId id="300" r:id="rId18"/>
    <p:sldId id="301" r:id="rId19"/>
    <p:sldId id="307" r:id="rId20"/>
    <p:sldId id="302" r:id="rId21"/>
    <p:sldId id="303" r:id="rId22"/>
    <p:sldId id="308" r:id="rId23"/>
    <p:sldId id="304"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 id="276" r:id="rId39"/>
    <p:sldId id="277" r:id="rId40"/>
    <p:sldId id="278" r:id="rId41"/>
    <p:sldId id="279" r:id="rId42"/>
    <p:sldId id="280" r:id="rId43"/>
    <p:sldId id="281" r:id="rId44"/>
    <p:sldId id="282" r:id="rId45"/>
    <p:sldId id="283" r:id="rId46"/>
    <p:sldId id="284" r:id="rId47"/>
    <p:sldId id="285" r:id="rId48"/>
    <p:sldId id="286" r:id="rId49"/>
    <p:sldId id="287" r:id="rId50"/>
    <p:sldId id="288" r:id="rId51"/>
    <p:sldId id="289" r:id="rId52"/>
    <p:sldId id="290" r:id="rId53"/>
    <p:sldId id="291" r:id="rId54"/>
    <p:sldId id="292" r:id="rId55"/>
    <p:sldId id="293" r:id="rId56"/>
    <p:sldId id="294" r:id="rId57"/>
    <p:sldId id="295" r:id="rId58"/>
    <p:sldId id="296" r:id="rId59"/>
    <p:sldId id="297" r:id="rId60"/>
  </p:sldIdLst>
  <p:sldSz cx="9144000" cy="5143500" type="screen16x9"/>
  <p:notesSz cx="6858000" cy="9144000"/>
  <p:embeddedFontLst>
    <p:embeddedFont>
      <p:font typeface="Amatic SC" panose="00000500000000000000" pitchFamily="2" charset="-79"/>
      <p:regular r:id="rId62"/>
      <p:bold r:id="rId63"/>
    </p:embeddedFont>
    <p:embeddedFont>
      <p:font typeface="Jost" panose="020B0604020202020204" charset="0"/>
      <p:regular r:id="rId64"/>
      <p:bold r:id="rId65"/>
      <p:italic r:id="rId66"/>
      <p:boldItalic r:id="rId67"/>
    </p:embeddedFont>
    <p:embeddedFont>
      <p:font typeface="Montserrat" panose="00000500000000000000" pitchFamily="2" charset="0"/>
      <p:regular r:id="rId68"/>
      <p:bold r:id="rId69"/>
      <p:italic r:id="rId70"/>
      <p:boldItalic r:id="rId71"/>
    </p:embeddedFont>
    <p:embeddedFont>
      <p:font typeface="Montserrat Medium" panose="00000600000000000000" pitchFamily="2" charset="0"/>
      <p:regular r:id="rId72"/>
      <p:bold r:id="rId73"/>
      <p:italic r:id="rId74"/>
      <p:boldItalic r:id="rId75"/>
    </p:embeddedFont>
    <p:embeddedFont>
      <p:font typeface="Proxima Nova" panose="020B0604020202020204" charset="0"/>
      <p:regular r:id="rId76"/>
      <p:bold r:id="rId77"/>
      <p:italic r:id="rId78"/>
      <p:boldItalic r:id="rId79"/>
    </p:embeddedFont>
    <p:embeddedFont>
      <p:font typeface="Roboto Medium" panose="02000000000000000000" pitchFamily="2" charset="0"/>
      <p:regular r:id="rId80"/>
      <p:bold r:id="rId81"/>
      <p:italic r:id="rId82"/>
      <p:boldItalic r:id="rId83"/>
    </p:embeddedFont>
    <p:embeddedFont>
      <p:font typeface="Tajawal" panose="020B0604020202020204" charset="-78"/>
      <p:regular r:id="rId84"/>
      <p:bold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5EA3"/>
    <a:srgbClr val="FF0000"/>
    <a:srgbClr val="F6F6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0244A4-54AE-4E7E-A598-D908844F7E4C}" v="1" dt="2024-01-11T19:21:36.987"/>
    <p1510:client id="{E116B1FB-38C6-4000-853D-F06DED975842}" v="56" dt="2024-01-11T18:50:47.927"/>
  </p1510:revLst>
</p1510:revInfo>
</file>

<file path=ppt/tableStyles.xml><?xml version="1.0" encoding="utf-8"?>
<a:tblStyleLst xmlns:a="http://schemas.openxmlformats.org/drawingml/2006/main" def="{C0E775BC-A857-4094-97C6-5482D7DEB851}">
  <a:tblStyle styleId="{C0E775BC-A857-4094-97C6-5482D7DEB8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73744" autoAdjust="0"/>
  </p:normalViewPr>
  <p:slideViewPr>
    <p:cSldViewPr snapToGrid="0">
      <p:cViewPr varScale="1">
        <p:scale>
          <a:sx n="150" d="100"/>
          <a:sy n="150" d="100"/>
        </p:scale>
        <p:origin x="696" y="-180"/>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microsoft.com/office/2016/11/relationships/changesInfo" Target="changesInfos/changesInfo1.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viewProps" Target="viewProps.xml"/><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imilian Lendl" userId="c488799b3f1ed5d8" providerId="LiveId" clId="{9D0244A4-54AE-4E7E-A598-D908844F7E4C}"/>
    <pc:docChg chg="custSel modSld">
      <pc:chgData name="Maximilian Lendl" userId="c488799b3f1ed5d8" providerId="LiveId" clId="{9D0244A4-54AE-4E7E-A598-D908844F7E4C}" dt="2024-01-11T19:21:51.845" v="4" actId="1076"/>
      <pc:docMkLst>
        <pc:docMk/>
      </pc:docMkLst>
      <pc:sldChg chg="addSp delSp modSp mod">
        <pc:chgData name="Maximilian Lendl" userId="c488799b3f1ed5d8" providerId="LiveId" clId="{9D0244A4-54AE-4E7E-A598-D908844F7E4C}" dt="2024-01-11T19:21:51.845" v="4" actId="1076"/>
        <pc:sldMkLst>
          <pc:docMk/>
          <pc:sldMk cId="1504058336" sldId="309"/>
        </pc:sldMkLst>
        <pc:picChg chg="add mod">
          <ac:chgData name="Maximilian Lendl" userId="c488799b3f1ed5d8" providerId="LiveId" clId="{9D0244A4-54AE-4E7E-A598-D908844F7E4C}" dt="2024-01-11T19:21:51.845" v="4" actId="1076"/>
          <ac:picMkLst>
            <pc:docMk/>
            <pc:sldMk cId="1504058336" sldId="309"/>
            <ac:picMk id="3" creationId="{8898EE08-BA19-CC79-7E4A-70ABDE484A18}"/>
          </ac:picMkLst>
        </pc:picChg>
        <pc:picChg chg="del">
          <ac:chgData name="Maximilian Lendl" userId="c488799b3f1ed5d8" providerId="LiveId" clId="{9D0244A4-54AE-4E7E-A598-D908844F7E4C}" dt="2024-01-11T19:21:34.270" v="0" actId="478"/>
          <ac:picMkLst>
            <pc:docMk/>
            <pc:sldMk cId="1504058336" sldId="309"/>
            <ac:picMk id="11" creationId="{D95FF8C3-D2EF-7B18-7C8F-8B2BA195E09F}"/>
          </ac:picMkLst>
        </pc:picChg>
      </pc:sldChg>
    </pc:docChg>
  </pc:docChgLst>
  <pc:docChgLst>
    <pc:chgData name="Ben Heinicke" userId="f768ff8e5849eef5" providerId="LiveId" clId="{E116B1FB-38C6-4000-853D-F06DED975842}"/>
    <pc:docChg chg="undo custSel addSld delSld modSld sldOrd">
      <pc:chgData name="Ben Heinicke" userId="f768ff8e5849eef5" providerId="LiveId" clId="{E116B1FB-38C6-4000-853D-F06DED975842}" dt="2024-01-11T18:51:54.545" v="1417" actId="20577"/>
      <pc:docMkLst>
        <pc:docMk/>
      </pc:docMkLst>
      <pc:sldChg chg="addSp delSp modSp mod">
        <pc:chgData name="Ben Heinicke" userId="f768ff8e5849eef5" providerId="LiveId" clId="{E116B1FB-38C6-4000-853D-F06DED975842}" dt="2024-01-11T18:40:13.554" v="1372" actId="20577"/>
        <pc:sldMkLst>
          <pc:docMk/>
          <pc:sldMk cId="3347036997" sldId="300"/>
        </pc:sldMkLst>
        <pc:spChg chg="mod">
          <ac:chgData name="Ben Heinicke" userId="f768ff8e5849eef5" providerId="LiveId" clId="{E116B1FB-38C6-4000-853D-F06DED975842}" dt="2024-01-11T18:40:13.554" v="1372" actId="20577"/>
          <ac:spMkLst>
            <pc:docMk/>
            <pc:sldMk cId="3347036997" sldId="300"/>
            <ac:spMk id="12" creationId="{00D991A2-505C-9A2C-2650-E33C217025F2}"/>
          </ac:spMkLst>
        </pc:spChg>
        <pc:graphicFrameChg chg="del">
          <ac:chgData name="Ben Heinicke" userId="f768ff8e5849eef5" providerId="LiveId" clId="{E116B1FB-38C6-4000-853D-F06DED975842}" dt="2024-01-11T18:32:55.625" v="1298" actId="478"/>
          <ac:graphicFrameMkLst>
            <pc:docMk/>
            <pc:sldMk cId="3347036997" sldId="300"/>
            <ac:graphicFrameMk id="2" creationId="{00000000-0008-0000-0200-00009F090000}"/>
          </ac:graphicFrameMkLst>
        </pc:graphicFrameChg>
        <pc:graphicFrameChg chg="add mod">
          <ac:chgData name="Ben Heinicke" userId="f768ff8e5849eef5" providerId="LiveId" clId="{E116B1FB-38C6-4000-853D-F06DED975842}" dt="2024-01-11T18:33:17.553" v="1364" actId="1036"/>
          <ac:graphicFrameMkLst>
            <pc:docMk/>
            <pc:sldMk cId="3347036997" sldId="300"/>
            <ac:graphicFrameMk id="3" creationId="{00000000-0008-0000-0200-00009F090000}"/>
          </ac:graphicFrameMkLst>
        </pc:graphicFrameChg>
      </pc:sldChg>
      <pc:sldChg chg="modSp mod">
        <pc:chgData name="Ben Heinicke" userId="f768ff8e5849eef5" providerId="LiveId" clId="{E116B1FB-38C6-4000-853D-F06DED975842}" dt="2024-01-11T18:51:54.545" v="1417" actId="20577"/>
        <pc:sldMkLst>
          <pc:docMk/>
          <pc:sldMk cId="2901155362" sldId="306"/>
        </pc:sldMkLst>
        <pc:spChg chg="mod">
          <ac:chgData name="Ben Heinicke" userId="f768ff8e5849eef5" providerId="LiveId" clId="{E116B1FB-38C6-4000-853D-F06DED975842}" dt="2024-01-11T18:51:54.545" v="1417" actId="20577"/>
          <ac:spMkLst>
            <pc:docMk/>
            <pc:sldMk cId="2901155362" sldId="306"/>
            <ac:spMk id="1264" creationId="{00000000-0000-0000-0000-000000000000}"/>
          </ac:spMkLst>
        </pc:spChg>
      </pc:sldChg>
      <pc:sldChg chg="addSp delSp modSp mod modNotesTx">
        <pc:chgData name="Ben Heinicke" userId="f768ff8e5849eef5" providerId="LiveId" clId="{E116B1FB-38C6-4000-853D-F06DED975842}" dt="2024-01-11T18:51:13.027" v="1385" actId="1036"/>
        <pc:sldMkLst>
          <pc:docMk/>
          <pc:sldMk cId="1504058336" sldId="309"/>
        </pc:sldMkLst>
        <pc:graphicFrameChg chg="add mod">
          <ac:chgData name="Ben Heinicke" userId="f768ff8e5849eef5" providerId="LiveId" clId="{E116B1FB-38C6-4000-853D-F06DED975842}" dt="2024-01-11T18:18:14.853" v="1289"/>
          <ac:graphicFrameMkLst>
            <pc:docMk/>
            <pc:sldMk cId="1504058336" sldId="309"/>
            <ac:graphicFrameMk id="2" creationId="{340FC1A0-BBD2-3605-C5FF-1923E10626A0}"/>
          </ac:graphicFrameMkLst>
        </pc:graphicFrameChg>
        <pc:picChg chg="add del mod">
          <ac:chgData name="Ben Heinicke" userId="f768ff8e5849eef5" providerId="LiveId" clId="{E116B1FB-38C6-4000-853D-F06DED975842}" dt="2024-01-11T18:18:12.210" v="1287" actId="478"/>
          <ac:picMkLst>
            <pc:docMk/>
            <pc:sldMk cId="1504058336" sldId="309"/>
            <ac:picMk id="3" creationId="{8276D014-7255-8DEF-A512-5E7202588529}"/>
          </ac:picMkLst>
        </pc:picChg>
        <pc:picChg chg="add del mod">
          <ac:chgData name="Ben Heinicke" userId="f768ff8e5849eef5" providerId="LiveId" clId="{E116B1FB-38C6-4000-853D-F06DED975842}" dt="2024-01-11T18:50:46.928" v="1373" actId="478"/>
          <ac:picMkLst>
            <pc:docMk/>
            <pc:sldMk cId="1504058336" sldId="309"/>
            <ac:picMk id="5" creationId="{2F877DFA-BF4D-E15A-7C27-BED1F9AFB8D3}"/>
          </ac:picMkLst>
        </pc:picChg>
        <pc:picChg chg="del">
          <ac:chgData name="Ben Heinicke" userId="f768ff8e5849eef5" providerId="LiveId" clId="{E116B1FB-38C6-4000-853D-F06DED975842}" dt="2024-01-07T15:33:38.894" v="100" actId="478"/>
          <ac:picMkLst>
            <pc:docMk/>
            <pc:sldMk cId="1504058336" sldId="309"/>
            <ac:picMk id="11" creationId="{6383E803-5E05-A964-DE71-79B30ABC0AA1}"/>
          </ac:picMkLst>
        </pc:picChg>
        <pc:picChg chg="add mod">
          <ac:chgData name="Ben Heinicke" userId="f768ff8e5849eef5" providerId="LiveId" clId="{E116B1FB-38C6-4000-853D-F06DED975842}" dt="2024-01-11T18:51:13.027" v="1385" actId="1036"/>
          <ac:picMkLst>
            <pc:docMk/>
            <pc:sldMk cId="1504058336" sldId="309"/>
            <ac:picMk id="11" creationId="{D95FF8C3-D2EF-7B18-7C8F-8B2BA195E09F}"/>
          </ac:picMkLst>
        </pc:picChg>
      </pc:sldChg>
      <pc:sldChg chg="addSp delSp modSp mod">
        <pc:chgData name="Ben Heinicke" userId="f768ff8e5849eef5" providerId="LiveId" clId="{E116B1FB-38C6-4000-853D-F06DED975842}" dt="2024-01-07T16:03:16.703" v="853" actId="1038"/>
        <pc:sldMkLst>
          <pc:docMk/>
          <pc:sldMk cId="1024738764" sldId="310"/>
        </pc:sldMkLst>
        <pc:picChg chg="add mod">
          <ac:chgData name="Ben Heinicke" userId="f768ff8e5849eef5" providerId="LiveId" clId="{E116B1FB-38C6-4000-853D-F06DED975842}" dt="2024-01-07T16:03:16.703" v="853" actId="1038"/>
          <ac:picMkLst>
            <pc:docMk/>
            <pc:sldMk cId="1024738764" sldId="310"/>
            <ac:picMk id="4" creationId="{3DA993D7-2924-3356-E28E-F4AB8885DC08}"/>
          </ac:picMkLst>
        </pc:picChg>
        <pc:picChg chg="del mod">
          <ac:chgData name="Ben Heinicke" userId="f768ff8e5849eef5" providerId="LiveId" clId="{E116B1FB-38C6-4000-853D-F06DED975842}" dt="2024-01-07T16:03:07.990" v="811" actId="478"/>
          <ac:picMkLst>
            <pc:docMk/>
            <pc:sldMk cId="1024738764" sldId="310"/>
            <ac:picMk id="1026" creationId="{7C6044B2-CEAD-AE75-C299-207D5CFD4701}"/>
          </ac:picMkLst>
        </pc:picChg>
      </pc:sldChg>
      <pc:sldChg chg="addSp delSp modSp mod">
        <pc:chgData name="Ben Heinicke" userId="f768ff8e5849eef5" providerId="LiveId" clId="{E116B1FB-38C6-4000-853D-F06DED975842}" dt="2024-01-07T15:32:22.840" v="99" actId="1036"/>
        <pc:sldMkLst>
          <pc:docMk/>
          <pc:sldMk cId="1719884762" sldId="311"/>
        </pc:sldMkLst>
        <pc:picChg chg="add del mod">
          <ac:chgData name="Ben Heinicke" userId="f768ff8e5849eef5" providerId="LiveId" clId="{E116B1FB-38C6-4000-853D-F06DED975842}" dt="2024-01-07T15:22:05.266" v="3" actId="478"/>
          <ac:picMkLst>
            <pc:docMk/>
            <pc:sldMk cId="1719884762" sldId="311"/>
            <ac:picMk id="3" creationId="{31044071-C187-C6FB-12CB-5A113A43BBFE}"/>
          </ac:picMkLst>
        </pc:picChg>
        <pc:picChg chg="mod modCrop">
          <ac:chgData name="Ben Heinicke" userId="f768ff8e5849eef5" providerId="LiveId" clId="{E116B1FB-38C6-4000-853D-F06DED975842}" dt="2024-01-07T15:32:22.840" v="99" actId="1036"/>
          <ac:picMkLst>
            <pc:docMk/>
            <pc:sldMk cId="1719884762" sldId="311"/>
            <ac:picMk id="5" creationId="{02FA4E97-696D-165B-25FF-60E373DFED0D}"/>
          </ac:picMkLst>
        </pc:picChg>
        <pc:picChg chg="add del mod">
          <ac:chgData name="Ben Heinicke" userId="f768ff8e5849eef5" providerId="LiveId" clId="{E116B1FB-38C6-4000-853D-F06DED975842}" dt="2024-01-07T15:22:15.010" v="7" actId="478"/>
          <ac:picMkLst>
            <pc:docMk/>
            <pc:sldMk cId="1719884762" sldId="311"/>
            <ac:picMk id="6" creationId="{635BA340-A41C-D850-8C73-0011CE0884F9}"/>
          </ac:picMkLst>
        </pc:picChg>
        <pc:picChg chg="add del mod modCrop">
          <ac:chgData name="Ben Heinicke" userId="f768ff8e5849eef5" providerId="LiveId" clId="{E116B1FB-38C6-4000-853D-F06DED975842}" dt="2024-01-07T15:27:08.937" v="26" actId="478"/>
          <ac:picMkLst>
            <pc:docMk/>
            <pc:sldMk cId="1719884762" sldId="311"/>
            <ac:picMk id="8" creationId="{9FF56627-FDB1-3B62-7A54-662C86DDF78F}"/>
          </ac:picMkLst>
        </pc:picChg>
        <pc:picChg chg="add del mod modCrop">
          <ac:chgData name="Ben Heinicke" userId="f768ff8e5849eef5" providerId="LiveId" clId="{E116B1FB-38C6-4000-853D-F06DED975842}" dt="2024-01-07T15:29:08.010" v="31" actId="478"/>
          <ac:picMkLst>
            <pc:docMk/>
            <pc:sldMk cId="1719884762" sldId="311"/>
            <ac:picMk id="10" creationId="{24A6FA52-751D-D07F-FA49-7787C7B92A5C}"/>
          </ac:picMkLst>
        </pc:picChg>
        <pc:picChg chg="add mod modCrop">
          <ac:chgData name="Ben Heinicke" userId="f768ff8e5849eef5" providerId="LiveId" clId="{E116B1FB-38C6-4000-853D-F06DED975842}" dt="2024-01-07T15:29:33.390" v="38" actId="1076"/>
          <ac:picMkLst>
            <pc:docMk/>
            <pc:sldMk cId="1719884762" sldId="311"/>
            <ac:picMk id="12" creationId="{EDE1BD37-FB4B-BEC2-7893-2E9F2B758D1C}"/>
          </ac:picMkLst>
        </pc:picChg>
        <pc:picChg chg="add mod">
          <ac:chgData name="Ben Heinicke" userId="f768ff8e5849eef5" providerId="LiveId" clId="{E116B1FB-38C6-4000-853D-F06DED975842}" dt="2024-01-07T15:32:08.384" v="95" actId="1035"/>
          <ac:picMkLst>
            <pc:docMk/>
            <pc:sldMk cId="1719884762" sldId="311"/>
            <ac:picMk id="14" creationId="{BC7A7E49-BBA2-31DA-45A0-D55B737C9BD0}"/>
          </ac:picMkLst>
        </pc:picChg>
      </pc:sldChg>
      <pc:sldChg chg="modSp mod modAnim modNotesTx">
        <pc:chgData name="Ben Heinicke" userId="f768ff8e5849eef5" providerId="LiveId" clId="{E116B1FB-38C6-4000-853D-F06DED975842}" dt="2024-01-11T17:22:55.194" v="1282" actId="208"/>
        <pc:sldMkLst>
          <pc:docMk/>
          <pc:sldMk cId="2174850912" sldId="314"/>
        </pc:sldMkLst>
        <pc:spChg chg="mod">
          <ac:chgData name="Ben Heinicke" userId="f768ff8e5849eef5" providerId="LiveId" clId="{E116B1FB-38C6-4000-853D-F06DED975842}" dt="2024-01-11T17:22:55.194" v="1282" actId="208"/>
          <ac:spMkLst>
            <pc:docMk/>
            <pc:sldMk cId="2174850912" sldId="314"/>
            <ac:spMk id="9" creationId="{9931FDAF-37B3-D357-5828-A17DF0F2750E}"/>
          </ac:spMkLst>
        </pc:spChg>
        <pc:spChg chg="mod">
          <ac:chgData name="Ben Heinicke" userId="f768ff8e5849eef5" providerId="LiveId" clId="{E116B1FB-38C6-4000-853D-F06DED975842}" dt="2024-01-11T17:22:55.194" v="1282" actId="208"/>
          <ac:spMkLst>
            <pc:docMk/>
            <pc:sldMk cId="2174850912" sldId="314"/>
            <ac:spMk id="11" creationId="{73859E92-2750-D43A-81C3-3F4778EAA7F5}"/>
          </ac:spMkLst>
        </pc:spChg>
        <pc:spChg chg="mod">
          <ac:chgData name="Ben Heinicke" userId="f768ff8e5849eef5" providerId="LiveId" clId="{E116B1FB-38C6-4000-853D-F06DED975842}" dt="2024-01-11T17:22:55.194" v="1282" actId="208"/>
          <ac:spMkLst>
            <pc:docMk/>
            <pc:sldMk cId="2174850912" sldId="314"/>
            <ac:spMk id="12" creationId="{4423BBAC-D156-93C0-8430-2418DA78540E}"/>
          </ac:spMkLst>
        </pc:spChg>
        <pc:spChg chg="mod">
          <ac:chgData name="Ben Heinicke" userId="f768ff8e5849eef5" providerId="LiveId" clId="{E116B1FB-38C6-4000-853D-F06DED975842}" dt="2024-01-07T15:41:16.463" v="285" actId="122"/>
          <ac:spMkLst>
            <pc:docMk/>
            <pc:sldMk cId="2174850912" sldId="314"/>
            <ac:spMk id="31" creationId="{10FBAC68-F554-5670-0219-7481B6AC682E}"/>
          </ac:spMkLst>
        </pc:spChg>
        <pc:cxnChg chg="mod">
          <ac:chgData name="Ben Heinicke" userId="f768ff8e5849eef5" providerId="LiveId" clId="{E116B1FB-38C6-4000-853D-F06DED975842}" dt="2024-01-11T17:22:55.194" v="1282" actId="208"/>
          <ac:cxnSpMkLst>
            <pc:docMk/>
            <pc:sldMk cId="2174850912" sldId="314"/>
            <ac:cxnSpMk id="18" creationId="{A06DB6FE-866D-939E-526A-A3D9E091AFD9}"/>
          </ac:cxnSpMkLst>
        </pc:cxnChg>
        <pc:cxnChg chg="mod">
          <ac:chgData name="Ben Heinicke" userId="f768ff8e5849eef5" providerId="LiveId" clId="{E116B1FB-38C6-4000-853D-F06DED975842}" dt="2024-01-11T17:22:55.194" v="1282" actId="208"/>
          <ac:cxnSpMkLst>
            <pc:docMk/>
            <pc:sldMk cId="2174850912" sldId="314"/>
            <ac:cxnSpMk id="21" creationId="{D23AE603-561A-657F-795B-3E3D87A1295C}"/>
          </ac:cxnSpMkLst>
        </pc:cxnChg>
        <pc:cxnChg chg="mod">
          <ac:chgData name="Ben Heinicke" userId="f768ff8e5849eef5" providerId="LiveId" clId="{E116B1FB-38C6-4000-853D-F06DED975842}" dt="2024-01-11T17:22:55.194" v="1282" actId="208"/>
          <ac:cxnSpMkLst>
            <pc:docMk/>
            <pc:sldMk cId="2174850912" sldId="314"/>
            <ac:cxnSpMk id="27" creationId="{2238FFB0-C7A4-7839-4E15-E612E71F4E86}"/>
          </ac:cxnSpMkLst>
        </pc:cxnChg>
        <pc:cxnChg chg="mod">
          <ac:chgData name="Ben Heinicke" userId="f768ff8e5849eef5" providerId="LiveId" clId="{E116B1FB-38C6-4000-853D-F06DED975842}" dt="2024-01-11T17:22:55.194" v="1282" actId="208"/>
          <ac:cxnSpMkLst>
            <pc:docMk/>
            <pc:sldMk cId="2174850912" sldId="314"/>
            <ac:cxnSpMk id="28" creationId="{F2E01604-F08C-887B-9887-9D6EC6DE0243}"/>
          </ac:cxnSpMkLst>
        </pc:cxnChg>
      </pc:sldChg>
      <pc:sldChg chg="addSp delSp modSp add mod modAnim modNotesTx">
        <pc:chgData name="Ben Heinicke" userId="f768ff8e5849eef5" providerId="LiveId" clId="{E116B1FB-38C6-4000-853D-F06DED975842}" dt="2024-01-11T17:23:11.656" v="1283" actId="208"/>
        <pc:sldMkLst>
          <pc:docMk/>
          <pc:sldMk cId="2663565229" sldId="315"/>
        </pc:sldMkLst>
        <pc:spChg chg="add mod">
          <ac:chgData name="Ben Heinicke" userId="f768ff8e5849eef5" providerId="LiveId" clId="{E116B1FB-38C6-4000-853D-F06DED975842}" dt="2024-01-07T15:41:01.803" v="283" actId="1036"/>
          <ac:spMkLst>
            <pc:docMk/>
            <pc:sldMk cId="2663565229" sldId="315"/>
            <ac:spMk id="2" creationId="{8D0682B1-CF4A-5678-0F60-63848AA02816}"/>
          </ac:spMkLst>
        </pc:spChg>
        <pc:spChg chg="add mod">
          <ac:chgData name="Ben Heinicke" userId="f768ff8e5849eef5" providerId="LiveId" clId="{E116B1FB-38C6-4000-853D-F06DED975842}" dt="2024-01-07T15:41:08.179" v="284" actId="122"/>
          <ac:spMkLst>
            <pc:docMk/>
            <pc:sldMk cId="2663565229" sldId="315"/>
            <ac:spMk id="3" creationId="{022B0DF3-B73C-EFD4-C016-D264F32FEC28}"/>
          </ac:spMkLst>
        </pc:spChg>
        <pc:spChg chg="del">
          <ac:chgData name="Ben Heinicke" userId="f768ff8e5849eef5" providerId="LiveId" clId="{E116B1FB-38C6-4000-853D-F06DED975842}" dt="2024-01-07T15:38:42.777" v="182" actId="478"/>
          <ac:spMkLst>
            <pc:docMk/>
            <pc:sldMk cId="2663565229" sldId="315"/>
            <ac:spMk id="9" creationId="{9931FDAF-37B3-D357-5828-A17DF0F2750E}"/>
          </ac:spMkLst>
        </pc:spChg>
        <pc:spChg chg="del">
          <ac:chgData name="Ben Heinicke" userId="f768ff8e5849eef5" providerId="LiveId" clId="{E116B1FB-38C6-4000-853D-F06DED975842}" dt="2024-01-07T15:40:53.911" v="227" actId="21"/>
          <ac:spMkLst>
            <pc:docMk/>
            <pc:sldMk cId="2663565229" sldId="315"/>
            <ac:spMk id="10" creationId="{F5372D56-503B-6C61-D780-CDF6ACC046F6}"/>
          </ac:spMkLst>
        </pc:spChg>
        <pc:spChg chg="del">
          <ac:chgData name="Ben Heinicke" userId="f768ff8e5849eef5" providerId="LiveId" clId="{E116B1FB-38C6-4000-853D-F06DED975842}" dt="2024-01-07T15:41:21.988" v="286" actId="478"/>
          <ac:spMkLst>
            <pc:docMk/>
            <pc:sldMk cId="2663565229" sldId="315"/>
            <ac:spMk id="11" creationId="{73859E92-2750-D43A-81C3-3F4778EAA7F5}"/>
          </ac:spMkLst>
        </pc:spChg>
        <pc:spChg chg="del">
          <ac:chgData name="Ben Heinicke" userId="f768ff8e5849eef5" providerId="LiveId" clId="{E116B1FB-38C6-4000-853D-F06DED975842}" dt="2024-01-07T15:41:24.244" v="287" actId="478"/>
          <ac:spMkLst>
            <pc:docMk/>
            <pc:sldMk cId="2663565229" sldId="315"/>
            <ac:spMk id="12" creationId="{4423BBAC-D156-93C0-8430-2418DA78540E}"/>
          </ac:spMkLst>
        </pc:spChg>
        <pc:spChg chg="mod">
          <ac:chgData name="Ben Heinicke" userId="f768ff8e5849eef5" providerId="LiveId" clId="{E116B1FB-38C6-4000-853D-F06DED975842}" dt="2024-01-07T15:40:40.017" v="226" actId="14100"/>
          <ac:spMkLst>
            <pc:docMk/>
            <pc:sldMk cId="2663565229" sldId="315"/>
            <ac:spMk id="13" creationId="{2032FB6B-C3F6-C7E8-6E15-5BE171FC1A27}"/>
          </ac:spMkLst>
        </pc:spChg>
        <pc:spChg chg="del">
          <ac:chgData name="Ben Heinicke" userId="f768ff8e5849eef5" providerId="LiveId" clId="{E116B1FB-38C6-4000-853D-F06DED975842}" dt="2024-01-07T15:38:41.438" v="181" actId="478"/>
          <ac:spMkLst>
            <pc:docMk/>
            <pc:sldMk cId="2663565229" sldId="315"/>
            <ac:spMk id="29" creationId="{ED2E33EA-12F2-BBA0-6E24-0E5DA703ED45}"/>
          </ac:spMkLst>
        </pc:spChg>
        <pc:spChg chg="mod">
          <ac:chgData name="Ben Heinicke" userId="f768ff8e5849eef5" providerId="LiveId" clId="{E116B1FB-38C6-4000-853D-F06DED975842}" dt="2024-01-07T15:40:32.157" v="224" actId="1076"/>
          <ac:spMkLst>
            <pc:docMk/>
            <pc:sldMk cId="2663565229" sldId="315"/>
            <ac:spMk id="30" creationId="{EFD17A5B-9C21-902B-98B0-BE45A598EEC5}"/>
          </ac:spMkLst>
        </pc:spChg>
        <pc:spChg chg="del">
          <ac:chgData name="Ben Heinicke" userId="f768ff8e5849eef5" providerId="LiveId" clId="{E116B1FB-38C6-4000-853D-F06DED975842}" dt="2024-01-07T15:40:53.911" v="227" actId="21"/>
          <ac:spMkLst>
            <pc:docMk/>
            <pc:sldMk cId="2663565229" sldId="315"/>
            <ac:spMk id="31" creationId="{10FBAC68-F554-5670-0219-7481B6AC682E}"/>
          </ac:spMkLst>
        </pc:spChg>
        <pc:cxnChg chg="mod">
          <ac:chgData name="Ben Heinicke" userId="f768ff8e5849eef5" providerId="LiveId" clId="{E116B1FB-38C6-4000-853D-F06DED975842}" dt="2024-01-11T17:23:11.656" v="1283" actId="208"/>
          <ac:cxnSpMkLst>
            <pc:docMk/>
            <pc:sldMk cId="2663565229" sldId="315"/>
            <ac:cxnSpMk id="18" creationId="{A06DB6FE-866D-939E-526A-A3D9E091AFD9}"/>
          </ac:cxnSpMkLst>
        </pc:cxnChg>
        <pc:cxnChg chg="mod">
          <ac:chgData name="Ben Heinicke" userId="f768ff8e5849eef5" providerId="LiveId" clId="{E116B1FB-38C6-4000-853D-F06DED975842}" dt="2024-01-11T17:23:11.656" v="1283" actId="208"/>
          <ac:cxnSpMkLst>
            <pc:docMk/>
            <pc:sldMk cId="2663565229" sldId="315"/>
            <ac:cxnSpMk id="21" creationId="{D23AE603-561A-657F-795B-3E3D87A1295C}"/>
          </ac:cxnSpMkLst>
        </pc:cxnChg>
        <pc:cxnChg chg="mod">
          <ac:chgData name="Ben Heinicke" userId="f768ff8e5849eef5" providerId="LiveId" clId="{E116B1FB-38C6-4000-853D-F06DED975842}" dt="2024-01-11T17:23:11.656" v="1283" actId="208"/>
          <ac:cxnSpMkLst>
            <pc:docMk/>
            <pc:sldMk cId="2663565229" sldId="315"/>
            <ac:cxnSpMk id="27" creationId="{2238FFB0-C7A4-7839-4E15-E612E71F4E86}"/>
          </ac:cxnSpMkLst>
        </pc:cxnChg>
        <pc:cxnChg chg="mod">
          <ac:chgData name="Ben Heinicke" userId="f768ff8e5849eef5" providerId="LiveId" clId="{E116B1FB-38C6-4000-853D-F06DED975842}" dt="2024-01-11T17:23:11.656" v="1283" actId="208"/>
          <ac:cxnSpMkLst>
            <pc:docMk/>
            <pc:sldMk cId="2663565229" sldId="315"/>
            <ac:cxnSpMk id="28" creationId="{F2E01604-F08C-887B-9887-9D6EC6DE0243}"/>
          </ac:cxnSpMkLst>
        </pc:cxnChg>
      </pc:sldChg>
      <pc:sldChg chg="addSp delSp modSp add mod ord">
        <pc:chgData name="Ben Heinicke" userId="f768ff8e5849eef5" providerId="LiveId" clId="{E116B1FB-38C6-4000-853D-F06DED975842}" dt="2024-01-07T15:51:13.272" v="323"/>
        <pc:sldMkLst>
          <pc:docMk/>
          <pc:sldMk cId="1709030277" sldId="316"/>
        </pc:sldMkLst>
        <pc:picChg chg="add mod modCrop">
          <ac:chgData name="Ben Heinicke" userId="f768ff8e5849eef5" providerId="LiveId" clId="{E116B1FB-38C6-4000-853D-F06DED975842}" dt="2024-01-07T15:51:00.837" v="321" actId="1037"/>
          <ac:picMkLst>
            <pc:docMk/>
            <pc:sldMk cId="1709030277" sldId="316"/>
            <ac:picMk id="3" creationId="{492F0E43-28EB-1E59-EB70-2DC363082DF9}"/>
          </ac:picMkLst>
        </pc:picChg>
        <pc:picChg chg="del">
          <ac:chgData name="Ben Heinicke" userId="f768ff8e5849eef5" providerId="LiveId" clId="{E116B1FB-38C6-4000-853D-F06DED975842}" dt="2024-01-07T15:49:36.077" v="291" actId="478"/>
          <ac:picMkLst>
            <pc:docMk/>
            <pc:sldMk cId="1709030277" sldId="316"/>
            <ac:picMk id="5" creationId="{02FA4E97-696D-165B-25FF-60E373DFED0D}"/>
          </ac:picMkLst>
        </pc:picChg>
        <pc:picChg chg="add mod modCrop">
          <ac:chgData name="Ben Heinicke" userId="f768ff8e5849eef5" providerId="LiveId" clId="{E116B1FB-38C6-4000-853D-F06DED975842}" dt="2024-01-07T15:50:34.326" v="307" actId="1076"/>
          <ac:picMkLst>
            <pc:docMk/>
            <pc:sldMk cId="1709030277" sldId="316"/>
            <ac:picMk id="6" creationId="{6847D36A-2002-A90F-93FC-1F469D48BA5E}"/>
          </ac:picMkLst>
        </pc:picChg>
        <pc:picChg chg="del">
          <ac:chgData name="Ben Heinicke" userId="f768ff8e5849eef5" providerId="LiveId" clId="{E116B1FB-38C6-4000-853D-F06DED975842}" dt="2024-01-07T15:49:38.694" v="293" actId="478"/>
          <ac:picMkLst>
            <pc:docMk/>
            <pc:sldMk cId="1709030277" sldId="316"/>
            <ac:picMk id="12" creationId="{EDE1BD37-FB4B-BEC2-7893-2E9F2B758D1C}"/>
          </ac:picMkLst>
        </pc:picChg>
        <pc:picChg chg="del">
          <ac:chgData name="Ben Heinicke" userId="f768ff8e5849eef5" providerId="LiveId" clId="{E116B1FB-38C6-4000-853D-F06DED975842}" dt="2024-01-07T15:49:37.789" v="292" actId="478"/>
          <ac:picMkLst>
            <pc:docMk/>
            <pc:sldMk cId="1709030277" sldId="316"/>
            <ac:picMk id="14" creationId="{BC7A7E49-BBA2-31DA-45A0-D55B737C9BD0}"/>
          </ac:picMkLst>
        </pc:picChg>
      </pc:sldChg>
      <pc:sldChg chg="addSp delSp modSp new mod modAnim">
        <pc:chgData name="Ben Heinicke" userId="f768ff8e5849eef5" providerId="LiveId" clId="{E116B1FB-38C6-4000-853D-F06DED975842}" dt="2024-01-11T17:57:54.004" v="1284"/>
        <pc:sldMkLst>
          <pc:docMk/>
          <pc:sldMk cId="3468454309" sldId="317"/>
        </pc:sldMkLst>
        <pc:spChg chg="del mod">
          <ac:chgData name="Ben Heinicke" userId="f768ff8e5849eef5" providerId="LiveId" clId="{E116B1FB-38C6-4000-853D-F06DED975842}" dt="2024-01-11T17:11:04.907" v="938" actId="478"/>
          <ac:spMkLst>
            <pc:docMk/>
            <pc:sldMk cId="3468454309" sldId="317"/>
            <ac:spMk id="2" creationId="{316DA11B-AFB5-AEA6-2AD9-9027C73ECE77}"/>
          </ac:spMkLst>
        </pc:spChg>
        <pc:spChg chg="mod">
          <ac:chgData name="Ben Heinicke" userId="f768ff8e5849eef5" providerId="LiveId" clId="{E116B1FB-38C6-4000-853D-F06DED975842}" dt="2024-01-07T16:02:14.650" v="741" actId="20577"/>
          <ac:spMkLst>
            <pc:docMk/>
            <pc:sldMk cId="3468454309" sldId="317"/>
            <ac:spMk id="3" creationId="{ADCE47BC-90A2-3759-960A-EDC1BD47F96C}"/>
          </ac:spMkLst>
        </pc:spChg>
        <pc:grpChg chg="add mod">
          <ac:chgData name="Ben Heinicke" userId="f768ff8e5849eef5" providerId="LiveId" clId="{E116B1FB-38C6-4000-853D-F06DED975842}" dt="2024-01-11T17:18:44.571" v="1277" actId="688"/>
          <ac:grpSpMkLst>
            <pc:docMk/>
            <pc:sldMk cId="3468454309" sldId="317"/>
            <ac:grpSpMk id="9" creationId="{4401D189-EF42-9D30-5F15-A66DC00EBB21}"/>
          </ac:grpSpMkLst>
        </pc:grpChg>
        <pc:picChg chg="add mod modCrop">
          <ac:chgData name="Ben Heinicke" userId="f768ff8e5849eef5" providerId="LiveId" clId="{E116B1FB-38C6-4000-853D-F06DED975842}" dt="2024-01-11T17:13:45.729" v="1158" actId="1036"/>
          <ac:picMkLst>
            <pc:docMk/>
            <pc:sldMk cId="3468454309" sldId="317"/>
            <ac:picMk id="5" creationId="{44241B12-BDBC-6E1E-9511-8950FF06145D}"/>
          </ac:picMkLst>
        </pc:picChg>
        <pc:picChg chg="add mod modCrop">
          <ac:chgData name="Ben Heinicke" userId="f768ff8e5849eef5" providerId="LiveId" clId="{E116B1FB-38C6-4000-853D-F06DED975842}" dt="2024-01-11T17:13:16.967" v="1082" actId="164"/>
          <ac:picMkLst>
            <pc:docMk/>
            <pc:sldMk cId="3468454309" sldId="317"/>
            <ac:picMk id="7" creationId="{6FB4C304-9CD4-DE43-0B9A-BC935B97A6CA}"/>
          </ac:picMkLst>
        </pc:picChg>
        <pc:picChg chg="add mod modCrop">
          <ac:chgData name="Ben Heinicke" userId="f768ff8e5849eef5" providerId="LiveId" clId="{E116B1FB-38C6-4000-853D-F06DED975842}" dt="2024-01-11T17:13:16.967" v="1082" actId="164"/>
          <ac:picMkLst>
            <pc:docMk/>
            <pc:sldMk cId="3468454309" sldId="317"/>
            <ac:picMk id="8" creationId="{5886520E-D3F0-D956-6EE7-A78CDB249180}"/>
          </ac:picMkLst>
        </pc:picChg>
        <pc:cxnChg chg="add mod">
          <ac:chgData name="Ben Heinicke" userId="f768ff8e5849eef5" providerId="LiveId" clId="{E116B1FB-38C6-4000-853D-F06DED975842}" dt="2024-01-11T17:16:31.506" v="1180" actId="1035"/>
          <ac:cxnSpMkLst>
            <pc:docMk/>
            <pc:sldMk cId="3468454309" sldId="317"/>
            <ac:cxnSpMk id="11" creationId="{B73C1A9C-C555-3FD4-F59E-ADD83758763D}"/>
          </ac:cxnSpMkLst>
        </pc:cxnChg>
        <pc:cxnChg chg="add mod">
          <ac:chgData name="Ben Heinicke" userId="f768ff8e5849eef5" providerId="LiveId" clId="{E116B1FB-38C6-4000-853D-F06DED975842}" dt="2024-01-11T17:20:15.399" v="1281" actId="1036"/>
          <ac:cxnSpMkLst>
            <pc:docMk/>
            <pc:sldMk cId="3468454309" sldId="317"/>
            <ac:cxnSpMk id="14" creationId="{E6C827EE-6EBD-3512-6428-6E78B0E8CB74}"/>
          </ac:cxnSpMkLst>
        </pc:cxnChg>
      </pc:sldChg>
      <pc:sldChg chg="new del">
        <pc:chgData name="Ben Heinicke" userId="f768ff8e5849eef5" providerId="LiveId" clId="{E116B1FB-38C6-4000-853D-F06DED975842}" dt="2024-01-11T18:02:44.529" v="1286" actId="680"/>
        <pc:sldMkLst>
          <pc:docMk/>
          <pc:sldMk cId="2105625076" sldId="318"/>
        </pc:sldMkLst>
      </pc:sldChg>
    </pc:docChg>
  </pc:docChgLst>
  <pc:docChgLst>
    <pc:chgData name="Ben Heinicke" userId="f768ff8e5849eef5" providerId="LiveId" clId="{6D341191-54D3-4112-9ECE-AE8A0834A99F}"/>
    <pc:docChg chg="undo custSel addSld delSld modSld sldOrd">
      <pc:chgData name="Ben Heinicke" userId="f768ff8e5849eef5" providerId="LiveId" clId="{6D341191-54D3-4112-9ECE-AE8A0834A99F}" dt="2023-09-14T13:47:19.195" v="1079"/>
      <pc:docMkLst>
        <pc:docMk/>
      </pc:docMkLst>
      <pc:sldChg chg="addSp delSp modSp mod">
        <pc:chgData name="Ben Heinicke" userId="f768ff8e5849eef5" providerId="LiveId" clId="{6D341191-54D3-4112-9ECE-AE8A0834A99F}" dt="2023-09-11T09:31:54.822" v="212"/>
        <pc:sldMkLst>
          <pc:docMk/>
          <pc:sldMk cId="0" sldId="258"/>
        </pc:sldMkLst>
        <pc:spChg chg="add mod">
          <ac:chgData name="Ben Heinicke" userId="f768ff8e5849eef5" providerId="LiveId" clId="{6D341191-54D3-4112-9ECE-AE8A0834A99F}" dt="2023-09-11T08:39:38.464" v="189" actId="1036"/>
          <ac:spMkLst>
            <pc:docMk/>
            <pc:sldMk cId="0" sldId="258"/>
            <ac:spMk id="3" creationId="{55CAA38E-DDFB-E535-E59A-8E11507910F4}"/>
          </ac:spMkLst>
        </pc:spChg>
        <pc:spChg chg="mod">
          <ac:chgData name="Ben Heinicke" userId="f768ff8e5849eef5" providerId="LiveId" clId="{6D341191-54D3-4112-9ECE-AE8A0834A99F}" dt="2023-09-11T08:39:50.926" v="190"/>
          <ac:spMkLst>
            <pc:docMk/>
            <pc:sldMk cId="0" sldId="258"/>
            <ac:spMk id="6" creationId="{0269D86C-8691-F093-012C-631920EE89F2}"/>
          </ac:spMkLst>
        </pc:spChg>
        <pc:spChg chg="mod">
          <ac:chgData name="Ben Heinicke" userId="f768ff8e5849eef5" providerId="LiveId" clId="{6D341191-54D3-4112-9ECE-AE8A0834A99F}" dt="2023-09-11T08:39:50.926" v="190"/>
          <ac:spMkLst>
            <pc:docMk/>
            <pc:sldMk cId="0" sldId="258"/>
            <ac:spMk id="7" creationId="{B7C136FF-6676-3B36-DBC3-3743132F646A}"/>
          </ac:spMkLst>
        </pc:spChg>
        <pc:spChg chg="mod">
          <ac:chgData name="Ben Heinicke" userId="f768ff8e5849eef5" providerId="LiveId" clId="{6D341191-54D3-4112-9ECE-AE8A0834A99F}" dt="2023-09-11T08:39:50.926" v="190"/>
          <ac:spMkLst>
            <pc:docMk/>
            <pc:sldMk cId="0" sldId="258"/>
            <ac:spMk id="9" creationId="{C88A99AC-8E32-1B68-66F8-61C46DA5A85C}"/>
          </ac:spMkLst>
        </pc:spChg>
        <pc:spChg chg="add mod">
          <ac:chgData name="Ben Heinicke" userId="f768ff8e5849eef5" providerId="LiveId" clId="{6D341191-54D3-4112-9ECE-AE8A0834A99F}" dt="2023-09-11T09:31:54.822" v="212"/>
          <ac:spMkLst>
            <pc:docMk/>
            <pc:sldMk cId="0" sldId="258"/>
            <ac:spMk id="10" creationId="{C7F8D340-9B1A-6C96-A9E1-96D9D00A1F53}"/>
          </ac:spMkLst>
        </pc:spChg>
        <pc:grpChg chg="add del mod">
          <ac:chgData name="Ben Heinicke" userId="f768ff8e5849eef5" providerId="LiveId" clId="{6D341191-54D3-4112-9ECE-AE8A0834A99F}" dt="2023-09-11T08:41:03.503" v="211" actId="478"/>
          <ac:grpSpMkLst>
            <pc:docMk/>
            <pc:sldMk cId="0" sldId="258"/>
            <ac:grpSpMk id="4" creationId="{A21B476B-DEBB-5DB1-0DFF-F74FDC3AB5A1}"/>
          </ac:grpSpMkLst>
        </pc:grpChg>
        <pc:grpChg chg="mod">
          <ac:chgData name="Ben Heinicke" userId="f768ff8e5849eef5" providerId="LiveId" clId="{6D341191-54D3-4112-9ECE-AE8A0834A99F}" dt="2023-09-11T08:39:50.926" v="190"/>
          <ac:grpSpMkLst>
            <pc:docMk/>
            <pc:sldMk cId="0" sldId="258"/>
            <ac:grpSpMk id="5" creationId="{643F453A-61BB-06EA-BA07-ADBD55F82D1B}"/>
          </ac:grpSpMkLst>
        </pc:grpChg>
        <pc:cxnChg chg="mod">
          <ac:chgData name="Ben Heinicke" userId="f768ff8e5849eef5" providerId="LiveId" clId="{6D341191-54D3-4112-9ECE-AE8A0834A99F}" dt="2023-09-11T08:41:03.503" v="211" actId="478"/>
          <ac:cxnSpMkLst>
            <pc:docMk/>
            <pc:sldMk cId="0" sldId="258"/>
            <ac:cxnSpMk id="8" creationId="{17141C37-EB78-9D30-F5A1-6364604216C9}"/>
          </ac:cxnSpMkLst>
        </pc:cxnChg>
      </pc:sldChg>
      <pc:sldChg chg="modTransition">
        <pc:chgData name="Ben Heinicke" userId="f768ff8e5849eef5" providerId="LiveId" clId="{6D341191-54D3-4112-9ECE-AE8A0834A99F}" dt="2023-09-11T08:31:13.192" v="0"/>
        <pc:sldMkLst>
          <pc:docMk/>
          <pc:sldMk cId="1085225754" sldId="298"/>
        </pc:sldMkLst>
      </pc:sldChg>
      <pc:sldChg chg="modTransition">
        <pc:chgData name="Ben Heinicke" userId="f768ff8e5849eef5" providerId="LiveId" clId="{6D341191-54D3-4112-9ECE-AE8A0834A99F}" dt="2023-09-11T08:31:18.648" v="1"/>
        <pc:sldMkLst>
          <pc:docMk/>
          <pc:sldMk cId="3347036997" sldId="300"/>
        </pc:sldMkLst>
      </pc:sldChg>
      <pc:sldChg chg="modTransition">
        <pc:chgData name="Ben Heinicke" userId="f768ff8e5849eef5" providerId="LiveId" clId="{6D341191-54D3-4112-9ECE-AE8A0834A99F}" dt="2023-09-11T08:31:22.295" v="2"/>
        <pc:sldMkLst>
          <pc:docMk/>
          <pc:sldMk cId="2301459825" sldId="302"/>
        </pc:sldMkLst>
      </pc:sldChg>
      <pc:sldChg chg="modTransition">
        <pc:chgData name="Ben Heinicke" userId="f768ff8e5849eef5" providerId="LiveId" clId="{6D341191-54D3-4112-9ECE-AE8A0834A99F}" dt="2023-09-11T08:31:27.945" v="3"/>
        <pc:sldMkLst>
          <pc:docMk/>
          <pc:sldMk cId="1574469205" sldId="304"/>
        </pc:sldMkLst>
      </pc:sldChg>
      <pc:sldChg chg="modSp mod">
        <pc:chgData name="Ben Heinicke" userId="f768ff8e5849eef5" providerId="LiveId" clId="{6D341191-54D3-4112-9ECE-AE8A0834A99F}" dt="2023-09-12T06:02:37.310" v="385" actId="20577"/>
        <pc:sldMkLst>
          <pc:docMk/>
          <pc:sldMk cId="2901155362" sldId="306"/>
        </pc:sldMkLst>
        <pc:spChg chg="mod">
          <ac:chgData name="Ben Heinicke" userId="f768ff8e5849eef5" providerId="LiveId" clId="{6D341191-54D3-4112-9ECE-AE8A0834A99F}" dt="2023-09-12T06:02:37.310" v="385" actId="20577"/>
          <ac:spMkLst>
            <pc:docMk/>
            <pc:sldMk cId="2901155362" sldId="306"/>
            <ac:spMk id="1264" creationId="{00000000-0000-0000-0000-000000000000}"/>
          </ac:spMkLst>
        </pc:spChg>
      </pc:sldChg>
      <pc:sldChg chg="addSp delSp modSp add mod ord">
        <pc:chgData name="Ben Heinicke" userId="f768ff8e5849eef5" providerId="LiveId" clId="{6D341191-54D3-4112-9ECE-AE8A0834A99F}" dt="2023-09-13T06:06:00.117" v="588"/>
        <pc:sldMkLst>
          <pc:docMk/>
          <pc:sldMk cId="1504058336" sldId="309"/>
        </pc:sldMkLst>
        <pc:spChg chg="add mod">
          <ac:chgData name="Ben Heinicke" userId="f768ff8e5849eef5" providerId="LiveId" clId="{6D341191-54D3-4112-9ECE-AE8A0834A99F}" dt="2023-09-12T12:05:00.866" v="469" actId="1076"/>
          <ac:spMkLst>
            <pc:docMk/>
            <pc:sldMk cId="1504058336" sldId="309"/>
            <ac:spMk id="6" creationId="{FA960928-C024-058D-F1F3-740C91065688}"/>
          </ac:spMkLst>
        </pc:spChg>
        <pc:spChg chg="add mod ord">
          <ac:chgData name="Ben Heinicke" userId="f768ff8e5849eef5" providerId="LiveId" clId="{6D341191-54D3-4112-9ECE-AE8A0834A99F}" dt="2023-09-12T12:05:29.402" v="473" actId="166"/>
          <ac:spMkLst>
            <pc:docMk/>
            <pc:sldMk cId="1504058336" sldId="309"/>
            <ac:spMk id="7" creationId="{5A90C868-9EE7-7129-525E-8A439E78E437}"/>
          </ac:spMkLst>
        </pc:spChg>
        <pc:spChg chg="add mod">
          <ac:chgData name="Ben Heinicke" userId="f768ff8e5849eef5" providerId="LiveId" clId="{6D341191-54D3-4112-9ECE-AE8A0834A99F}" dt="2023-09-12T12:05:49.891" v="478" actId="1076"/>
          <ac:spMkLst>
            <pc:docMk/>
            <pc:sldMk cId="1504058336" sldId="309"/>
            <ac:spMk id="8" creationId="{66BB13F4-160F-7CA3-44D3-775A2F5A4953}"/>
          </ac:spMkLst>
        </pc:spChg>
        <pc:spChg chg="add mod">
          <ac:chgData name="Ben Heinicke" userId="f768ff8e5849eef5" providerId="LiveId" clId="{6D341191-54D3-4112-9ECE-AE8A0834A99F}" dt="2023-09-12T12:06:03.681" v="481" actId="1076"/>
          <ac:spMkLst>
            <pc:docMk/>
            <pc:sldMk cId="1504058336" sldId="309"/>
            <ac:spMk id="9" creationId="{309DD358-E1B9-9420-A8EE-872D9EC30D0E}"/>
          </ac:spMkLst>
        </pc:spChg>
        <pc:spChg chg="del mod">
          <ac:chgData name="Ben Heinicke" userId="f768ff8e5849eef5" providerId="LiveId" clId="{6D341191-54D3-4112-9ECE-AE8A0834A99F}" dt="2023-09-12T12:04:02.739" v="463" actId="478"/>
          <ac:spMkLst>
            <pc:docMk/>
            <pc:sldMk cId="1504058336" sldId="309"/>
            <ac:spMk id="1264" creationId="{00000000-0000-0000-0000-000000000000}"/>
          </ac:spMkLst>
        </pc:spChg>
        <pc:spChg chg="del mod">
          <ac:chgData name="Ben Heinicke" userId="f768ff8e5849eef5" providerId="LiveId" clId="{6D341191-54D3-4112-9ECE-AE8A0834A99F}" dt="2023-09-12T12:03:53.773" v="460" actId="478"/>
          <ac:spMkLst>
            <pc:docMk/>
            <pc:sldMk cId="1504058336" sldId="309"/>
            <ac:spMk id="1265" creationId="{00000000-0000-0000-0000-000000000000}"/>
          </ac:spMkLst>
        </pc:spChg>
        <pc:grpChg chg="del">
          <ac:chgData name="Ben Heinicke" userId="f768ff8e5849eef5" providerId="LiveId" clId="{6D341191-54D3-4112-9ECE-AE8A0834A99F}" dt="2023-09-12T12:03:51.136" v="459" actId="478"/>
          <ac:grpSpMkLst>
            <pc:docMk/>
            <pc:sldMk cId="1504058336" sldId="309"/>
            <ac:grpSpMk id="1308" creationId="{00000000-0000-0000-0000-000000000000}"/>
          </ac:grpSpMkLst>
        </pc:grpChg>
        <pc:graphicFrameChg chg="add del mod">
          <ac:chgData name="Ben Heinicke" userId="f768ff8e5849eef5" providerId="LiveId" clId="{6D341191-54D3-4112-9ECE-AE8A0834A99F}" dt="2023-09-13T06:05:43.797" v="587"/>
          <ac:graphicFrameMkLst>
            <pc:docMk/>
            <pc:sldMk cId="1504058336" sldId="309"/>
            <ac:graphicFrameMk id="2" creationId="{52D1C08E-3FD6-B6C7-0745-D00D153C104D}"/>
          </ac:graphicFrameMkLst>
        </pc:graphicFrameChg>
        <pc:picChg chg="add del mod modCrop">
          <ac:chgData name="Ben Heinicke" userId="f768ff8e5849eef5" providerId="LiveId" clId="{6D341191-54D3-4112-9ECE-AE8A0834A99F}" dt="2023-09-12T06:54:22.251" v="396" actId="478"/>
          <ac:picMkLst>
            <pc:docMk/>
            <pc:sldMk cId="1504058336" sldId="309"/>
            <ac:picMk id="3" creationId="{387C68B5-1F55-00A0-0FA6-F1A31044897D}"/>
          </ac:picMkLst>
        </pc:picChg>
        <pc:picChg chg="add mod">
          <ac:chgData name="Ben Heinicke" userId="f768ff8e5849eef5" providerId="LiveId" clId="{6D341191-54D3-4112-9ECE-AE8A0834A99F}" dt="2023-09-13T06:06:00.117" v="588"/>
          <ac:picMkLst>
            <pc:docMk/>
            <pc:sldMk cId="1504058336" sldId="309"/>
            <ac:picMk id="4" creationId="{4F2B8B13-95DB-A6C6-BEFA-27CCFCF23115}"/>
          </ac:picMkLst>
        </pc:picChg>
        <pc:picChg chg="add del mod ord">
          <ac:chgData name="Ben Heinicke" userId="f768ff8e5849eef5" providerId="LiveId" clId="{6D341191-54D3-4112-9ECE-AE8A0834A99F}" dt="2023-09-13T06:05:40.012" v="585" actId="478"/>
          <ac:picMkLst>
            <pc:docMk/>
            <pc:sldMk cId="1504058336" sldId="309"/>
            <ac:picMk id="5" creationId="{2D7384AF-83D4-1BD9-C0EA-0A3C21F73DD4}"/>
          </ac:picMkLst>
        </pc:picChg>
        <pc:cxnChg chg="mod">
          <ac:chgData name="Ben Heinicke" userId="f768ff8e5849eef5" providerId="LiveId" clId="{6D341191-54D3-4112-9ECE-AE8A0834A99F}" dt="2023-09-12T12:03:51.136" v="459" actId="478"/>
          <ac:cxnSpMkLst>
            <pc:docMk/>
            <pc:sldMk cId="1504058336" sldId="309"/>
            <ac:cxnSpMk id="1311" creationId="{00000000-0000-0000-0000-000000000000}"/>
          </ac:cxnSpMkLst>
        </pc:cxnChg>
      </pc:sldChg>
      <pc:sldChg chg="new del">
        <pc:chgData name="Ben Heinicke" userId="f768ff8e5849eef5" providerId="LiveId" clId="{6D341191-54D3-4112-9ECE-AE8A0834A99F}" dt="2023-09-12T06:31:37.072" v="387" actId="47"/>
        <pc:sldMkLst>
          <pc:docMk/>
          <pc:sldMk cId="2444140106" sldId="309"/>
        </pc:sldMkLst>
      </pc:sldChg>
      <pc:sldChg chg="addSp delSp modSp add mod">
        <pc:chgData name="Ben Heinicke" userId="f768ff8e5849eef5" providerId="LiveId" clId="{6D341191-54D3-4112-9ECE-AE8A0834A99F}" dt="2023-09-13T06:01:03.492" v="584" actId="1076"/>
        <pc:sldMkLst>
          <pc:docMk/>
          <pc:sldMk cId="1024738764" sldId="310"/>
        </pc:sldMkLst>
        <pc:spChg chg="add del mod">
          <ac:chgData name="Ben Heinicke" userId="f768ff8e5849eef5" providerId="LiveId" clId="{6D341191-54D3-4112-9ECE-AE8A0834A99F}" dt="2023-09-12T12:08:39.455" v="516" actId="478"/>
          <ac:spMkLst>
            <pc:docMk/>
            <pc:sldMk cId="1024738764" sldId="310"/>
            <ac:spMk id="3" creationId="{55368F88-CBB3-0165-D889-174466DBC01A}"/>
          </ac:spMkLst>
        </pc:spChg>
        <pc:spChg chg="add del">
          <ac:chgData name="Ben Heinicke" userId="f768ff8e5849eef5" providerId="LiveId" clId="{6D341191-54D3-4112-9ECE-AE8A0834A99F}" dt="2023-09-12T12:11:28.295" v="521" actId="22"/>
          <ac:spMkLst>
            <pc:docMk/>
            <pc:sldMk cId="1024738764" sldId="310"/>
            <ac:spMk id="5" creationId="{3BDE763A-A2A6-FDDF-910F-694134BD2E49}"/>
          </ac:spMkLst>
        </pc:spChg>
        <pc:spChg chg="add del">
          <ac:chgData name="Ben Heinicke" userId="f768ff8e5849eef5" providerId="LiveId" clId="{6D341191-54D3-4112-9ECE-AE8A0834A99F}" dt="2023-09-12T12:11:30.879" v="523" actId="22"/>
          <ac:spMkLst>
            <pc:docMk/>
            <pc:sldMk cId="1024738764" sldId="310"/>
            <ac:spMk id="7" creationId="{D60B32AB-E393-A4F3-370F-82873C8C738A}"/>
          </ac:spMkLst>
        </pc:spChg>
        <pc:spChg chg="add del">
          <ac:chgData name="Ben Heinicke" userId="f768ff8e5849eef5" providerId="LiveId" clId="{6D341191-54D3-4112-9ECE-AE8A0834A99F}" dt="2023-09-12T12:11:32.699" v="525" actId="22"/>
          <ac:spMkLst>
            <pc:docMk/>
            <pc:sldMk cId="1024738764" sldId="310"/>
            <ac:spMk id="9" creationId="{5AA1C8F6-323A-B8B6-4C05-5DC338627497}"/>
          </ac:spMkLst>
        </pc:spChg>
        <pc:spChg chg="del">
          <ac:chgData name="Ben Heinicke" userId="f768ff8e5849eef5" providerId="LiveId" clId="{6D341191-54D3-4112-9ECE-AE8A0834A99F}" dt="2023-09-12T12:08:27.763" v="513" actId="478"/>
          <ac:spMkLst>
            <pc:docMk/>
            <pc:sldMk cId="1024738764" sldId="310"/>
            <ac:spMk id="1264" creationId="{00000000-0000-0000-0000-000000000000}"/>
          </ac:spMkLst>
        </pc:spChg>
        <pc:spChg chg="mod">
          <ac:chgData name="Ben Heinicke" userId="f768ff8e5849eef5" providerId="LiveId" clId="{6D341191-54D3-4112-9ECE-AE8A0834A99F}" dt="2023-09-12T12:08:20.606" v="512" actId="20577"/>
          <ac:spMkLst>
            <pc:docMk/>
            <pc:sldMk cId="1024738764" sldId="310"/>
            <ac:spMk id="1265" creationId="{00000000-0000-0000-0000-000000000000}"/>
          </ac:spMkLst>
        </pc:spChg>
        <pc:picChg chg="add mod">
          <ac:chgData name="Ben Heinicke" userId="f768ff8e5849eef5" providerId="LiveId" clId="{6D341191-54D3-4112-9ECE-AE8A0834A99F}" dt="2023-09-12T12:29:07.056" v="572" actId="1076"/>
          <ac:picMkLst>
            <pc:docMk/>
            <pc:sldMk cId="1024738764" sldId="310"/>
            <ac:picMk id="3" creationId="{90C3BD0D-4E11-6ED2-5D7D-5DCF7C50201B}"/>
          </ac:picMkLst>
        </pc:picChg>
        <pc:picChg chg="add mod">
          <ac:chgData name="Ben Heinicke" userId="f768ff8e5849eef5" providerId="LiveId" clId="{6D341191-54D3-4112-9ECE-AE8A0834A99F}" dt="2023-09-12T12:29:01.939" v="571" actId="1076"/>
          <ac:picMkLst>
            <pc:docMk/>
            <pc:sldMk cId="1024738764" sldId="310"/>
            <ac:picMk id="5" creationId="{E2482398-2467-5F95-8C77-DF5B48411845}"/>
          </ac:picMkLst>
        </pc:picChg>
        <pc:picChg chg="add mod">
          <ac:chgData name="Ben Heinicke" userId="f768ff8e5849eef5" providerId="LiveId" clId="{6D341191-54D3-4112-9ECE-AE8A0834A99F}" dt="2023-09-13T06:01:03.492" v="584" actId="1076"/>
          <ac:picMkLst>
            <pc:docMk/>
            <pc:sldMk cId="1024738764" sldId="310"/>
            <ac:picMk id="1026" creationId="{7C6044B2-CEAD-AE75-C299-207D5CFD4701}"/>
          </ac:picMkLst>
        </pc:picChg>
        <pc:picChg chg="add del mod">
          <ac:chgData name="Ben Heinicke" userId="f768ff8e5849eef5" providerId="LiveId" clId="{6D341191-54D3-4112-9ECE-AE8A0834A99F}" dt="2023-09-12T12:11:26.570" v="519" actId="478"/>
          <ac:picMkLst>
            <pc:docMk/>
            <pc:sldMk cId="1024738764" sldId="310"/>
            <ac:picMk id="1026" creationId="{B5BBBFC3-97CA-3A7A-F549-F08EB6D6C2AE}"/>
          </ac:picMkLst>
        </pc:picChg>
        <pc:picChg chg="add del mod">
          <ac:chgData name="Ben Heinicke" userId="f768ff8e5849eef5" providerId="LiveId" clId="{6D341191-54D3-4112-9ECE-AE8A0834A99F}" dt="2023-09-13T06:00:59.967" v="583" actId="478"/>
          <ac:picMkLst>
            <pc:docMk/>
            <pc:sldMk cId="1024738764" sldId="310"/>
            <ac:picMk id="1028" creationId="{30B3DD74-B9F7-4317-45DC-B9EC634C4291}"/>
          </ac:picMkLst>
        </pc:picChg>
      </pc:sldChg>
      <pc:sldChg chg="addSp delSp modSp add mod">
        <pc:chgData name="Ben Heinicke" userId="f768ff8e5849eef5" providerId="LiveId" clId="{6D341191-54D3-4112-9ECE-AE8A0834A99F}" dt="2023-09-13T07:18:33.032" v="620" actId="1076"/>
        <pc:sldMkLst>
          <pc:docMk/>
          <pc:sldMk cId="1719884762" sldId="311"/>
        </pc:sldMkLst>
        <pc:spChg chg="add del mod">
          <ac:chgData name="Ben Heinicke" userId="f768ff8e5849eef5" providerId="LiveId" clId="{6D341191-54D3-4112-9ECE-AE8A0834A99F}" dt="2023-09-13T07:18:26.710" v="619" actId="478"/>
          <ac:spMkLst>
            <pc:docMk/>
            <pc:sldMk cId="1719884762" sldId="311"/>
            <ac:spMk id="3" creationId="{F11680CE-9177-5C5A-0B25-0BFE2F6529FB}"/>
          </ac:spMkLst>
        </pc:spChg>
        <pc:spChg chg="del">
          <ac:chgData name="Ben Heinicke" userId="f768ff8e5849eef5" providerId="LiveId" clId="{6D341191-54D3-4112-9ECE-AE8A0834A99F}" dt="2023-09-13T06:37:10.551" v="614" actId="478"/>
          <ac:spMkLst>
            <pc:docMk/>
            <pc:sldMk cId="1719884762" sldId="311"/>
            <ac:spMk id="1264" creationId="{00000000-0000-0000-0000-000000000000}"/>
          </ac:spMkLst>
        </pc:spChg>
        <pc:spChg chg="mod">
          <ac:chgData name="Ben Heinicke" userId="f768ff8e5849eef5" providerId="LiveId" clId="{6D341191-54D3-4112-9ECE-AE8A0834A99F}" dt="2023-09-13T06:37:06.714" v="613" actId="20577"/>
          <ac:spMkLst>
            <pc:docMk/>
            <pc:sldMk cId="1719884762" sldId="311"/>
            <ac:spMk id="1265" creationId="{00000000-0000-0000-0000-000000000000}"/>
          </ac:spMkLst>
        </pc:spChg>
        <pc:picChg chg="add del mod">
          <ac:chgData name="Ben Heinicke" userId="f768ff8e5849eef5" providerId="LiveId" clId="{6D341191-54D3-4112-9ECE-AE8A0834A99F}" dt="2023-09-13T07:18:33.032" v="620" actId="1076"/>
          <ac:picMkLst>
            <pc:docMk/>
            <pc:sldMk cId="1719884762" sldId="311"/>
            <ac:picMk id="5" creationId="{02FA4E97-696D-165B-25FF-60E373DFED0D}"/>
          </ac:picMkLst>
        </pc:picChg>
      </pc:sldChg>
      <pc:sldChg chg="del">
        <pc:chgData name="Ben Heinicke" userId="f768ff8e5849eef5" providerId="LiveId" clId="{6D341191-54D3-4112-9ECE-AE8A0834A99F}" dt="2023-09-14T13:32:13.952" v="1044" actId="47"/>
        <pc:sldMkLst>
          <pc:docMk/>
          <pc:sldMk cId="1857358404" sldId="313"/>
        </pc:sldMkLst>
      </pc:sldChg>
      <pc:sldChg chg="addSp delSp modSp add mod modAnim">
        <pc:chgData name="Ben Heinicke" userId="f768ff8e5849eef5" providerId="LiveId" clId="{6D341191-54D3-4112-9ECE-AE8A0834A99F}" dt="2023-09-14T13:47:19.195" v="1079"/>
        <pc:sldMkLst>
          <pc:docMk/>
          <pc:sldMk cId="2174850912" sldId="314"/>
        </pc:sldMkLst>
        <pc:spChg chg="add del">
          <ac:chgData name="Ben Heinicke" userId="f768ff8e5849eef5" providerId="LiveId" clId="{6D341191-54D3-4112-9ECE-AE8A0834A99F}" dt="2023-09-14T11:06:47.658" v="624" actId="22"/>
          <ac:spMkLst>
            <pc:docMk/>
            <pc:sldMk cId="2174850912" sldId="314"/>
            <ac:spMk id="3" creationId="{D768E9F8-0E02-377E-8F78-E91AE657F09F}"/>
          </ac:spMkLst>
        </pc:spChg>
        <pc:spChg chg="add mod">
          <ac:chgData name="Ben Heinicke" userId="f768ff8e5849eef5" providerId="LiveId" clId="{6D341191-54D3-4112-9ECE-AE8A0834A99F}" dt="2023-09-14T13:21:41.555" v="922" actId="208"/>
          <ac:spMkLst>
            <pc:docMk/>
            <pc:sldMk cId="2174850912" sldId="314"/>
            <ac:spMk id="9" creationId="{9931FDAF-37B3-D357-5828-A17DF0F2750E}"/>
          </ac:spMkLst>
        </pc:spChg>
        <pc:spChg chg="add mod">
          <ac:chgData name="Ben Heinicke" userId="f768ff8e5849eef5" providerId="LiveId" clId="{6D341191-54D3-4112-9ECE-AE8A0834A99F}" dt="2023-09-14T13:23:55.935" v="1042" actId="14100"/>
          <ac:spMkLst>
            <pc:docMk/>
            <pc:sldMk cId="2174850912" sldId="314"/>
            <ac:spMk id="10" creationId="{F5372D56-503B-6C61-D780-CDF6ACC046F6}"/>
          </ac:spMkLst>
        </pc:spChg>
        <pc:spChg chg="add mod">
          <ac:chgData name="Ben Heinicke" userId="f768ff8e5849eef5" providerId="LiveId" clId="{6D341191-54D3-4112-9ECE-AE8A0834A99F}" dt="2023-09-14T13:24:05.980" v="1043" actId="14100"/>
          <ac:spMkLst>
            <pc:docMk/>
            <pc:sldMk cId="2174850912" sldId="314"/>
            <ac:spMk id="11" creationId="{73859E92-2750-D43A-81C3-3F4778EAA7F5}"/>
          </ac:spMkLst>
        </pc:spChg>
        <pc:spChg chg="add mod">
          <ac:chgData name="Ben Heinicke" userId="f768ff8e5849eef5" providerId="LiveId" clId="{6D341191-54D3-4112-9ECE-AE8A0834A99F}" dt="2023-09-14T13:24:05.980" v="1043" actId="14100"/>
          <ac:spMkLst>
            <pc:docMk/>
            <pc:sldMk cId="2174850912" sldId="314"/>
            <ac:spMk id="12" creationId="{4423BBAC-D156-93C0-8430-2418DA78540E}"/>
          </ac:spMkLst>
        </pc:spChg>
        <pc:spChg chg="add mod">
          <ac:chgData name="Ben Heinicke" userId="f768ff8e5849eef5" providerId="LiveId" clId="{6D341191-54D3-4112-9ECE-AE8A0834A99F}" dt="2023-09-14T13:22:22.014" v="923" actId="208"/>
          <ac:spMkLst>
            <pc:docMk/>
            <pc:sldMk cId="2174850912" sldId="314"/>
            <ac:spMk id="13" creationId="{2032FB6B-C3F6-C7E8-6E15-5BE171FC1A27}"/>
          </ac:spMkLst>
        </pc:spChg>
        <pc:spChg chg="add mod">
          <ac:chgData name="Ben Heinicke" userId="f768ff8e5849eef5" providerId="LiveId" clId="{6D341191-54D3-4112-9ECE-AE8A0834A99F}" dt="2023-09-14T13:18:40.310" v="795" actId="20577"/>
          <ac:spMkLst>
            <pc:docMk/>
            <pc:sldMk cId="2174850912" sldId="314"/>
            <ac:spMk id="29" creationId="{ED2E33EA-12F2-BBA0-6E24-0E5DA703ED45}"/>
          </ac:spMkLst>
        </pc:spChg>
        <pc:spChg chg="add mod">
          <ac:chgData name="Ben Heinicke" userId="f768ff8e5849eef5" providerId="LiveId" clId="{6D341191-54D3-4112-9ECE-AE8A0834A99F}" dt="2023-09-14T13:20:14.021" v="921" actId="20577"/>
          <ac:spMkLst>
            <pc:docMk/>
            <pc:sldMk cId="2174850912" sldId="314"/>
            <ac:spMk id="30" creationId="{EFD17A5B-9C21-902B-98B0-BE45A598EEC5}"/>
          </ac:spMkLst>
        </pc:spChg>
        <pc:spChg chg="add mod">
          <ac:chgData name="Ben Heinicke" userId="f768ff8e5849eef5" providerId="LiveId" clId="{6D341191-54D3-4112-9ECE-AE8A0834A99F}" dt="2023-09-14T13:23:49.985" v="1041" actId="20577"/>
          <ac:spMkLst>
            <pc:docMk/>
            <pc:sldMk cId="2174850912" sldId="314"/>
            <ac:spMk id="31" creationId="{10FBAC68-F554-5670-0219-7481B6AC682E}"/>
          </ac:spMkLst>
        </pc:spChg>
        <pc:spChg chg="mod">
          <ac:chgData name="Ben Heinicke" userId="f768ff8e5849eef5" providerId="LiveId" clId="{6D341191-54D3-4112-9ECE-AE8A0834A99F}" dt="2023-09-14T13:07:20.339" v="683" actId="20577"/>
          <ac:spMkLst>
            <pc:docMk/>
            <pc:sldMk cId="2174850912" sldId="314"/>
            <ac:spMk id="1265" creationId="{00000000-0000-0000-0000-000000000000}"/>
          </ac:spMkLst>
        </pc:spChg>
        <pc:grpChg chg="add mod">
          <ac:chgData name="Ben Heinicke" userId="f768ff8e5849eef5" providerId="LiveId" clId="{6D341191-54D3-4112-9ECE-AE8A0834A99F}" dt="2023-09-14T13:10:56.106" v="708" actId="164"/>
          <ac:grpSpMkLst>
            <pc:docMk/>
            <pc:sldMk cId="2174850912" sldId="314"/>
            <ac:grpSpMk id="25" creationId="{7A756AAD-6249-B846-FAA5-053F0861F4AF}"/>
          </ac:grpSpMkLst>
        </pc:grpChg>
        <pc:grpChg chg="add mod">
          <ac:chgData name="Ben Heinicke" userId="f768ff8e5849eef5" providerId="LiveId" clId="{6D341191-54D3-4112-9ECE-AE8A0834A99F}" dt="2023-09-14T13:11:34.292" v="742" actId="1037"/>
          <ac:grpSpMkLst>
            <pc:docMk/>
            <pc:sldMk cId="2174850912" sldId="314"/>
            <ac:grpSpMk id="26" creationId="{9AAC8AE7-75E5-3A8E-77EE-F6CDFC3E128F}"/>
          </ac:grpSpMkLst>
        </pc:grpChg>
        <pc:picChg chg="del">
          <ac:chgData name="Ben Heinicke" userId="f768ff8e5849eef5" providerId="LiveId" clId="{6D341191-54D3-4112-9ECE-AE8A0834A99F}" dt="2023-09-14T11:06:32.962" v="622" actId="478"/>
          <ac:picMkLst>
            <pc:docMk/>
            <pc:sldMk cId="2174850912" sldId="314"/>
            <ac:picMk id="5" creationId="{02FA4E97-696D-165B-25FF-60E373DFED0D}"/>
          </ac:picMkLst>
        </pc:picChg>
        <pc:picChg chg="add del mod">
          <ac:chgData name="Ben Heinicke" userId="f768ff8e5849eef5" providerId="LiveId" clId="{6D341191-54D3-4112-9ECE-AE8A0834A99F}" dt="2023-09-14T13:02:35.460" v="626" actId="478"/>
          <ac:picMkLst>
            <pc:docMk/>
            <pc:sldMk cId="2174850912" sldId="314"/>
            <ac:picMk id="6" creationId="{479F45FC-EE0F-5799-7D26-1E30100FF3CC}"/>
          </ac:picMkLst>
        </pc:picChg>
        <pc:picChg chg="add mod">
          <ac:chgData name="Ben Heinicke" userId="f768ff8e5849eef5" providerId="LiveId" clId="{6D341191-54D3-4112-9ECE-AE8A0834A99F}" dt="2023-09-14T13:11:00.746" v="711" actId="1076"/>
          <ac:picMkLst>
            <pc:docMk/>
            <pc:sldMk cId="2174850912" sldId="314"/>
            <ac:picMk id="8" creationId="{E8E26542-91AF-EE7E-26CF-6308F3690E5D}"/>
          </ac:picMkLst>
        </pc:picChg>
        <pc:cxnChg chg="add del mod">
          <ac:chgData name="Ben Heinicke" userId="f768ff8e5849eef5" providerId="LiveId" clId="{6D341191-54D3-4112-9ECE-AE8A0834A99F}" dt="2023-09-14T13:07:53.928" v="686" actId="478"/>
          <ac:cxnSpMkLst>
            <pc:docMk/>
            <pc:sldMk cId="2174850912" sldId="314"/>
            <ac:cxnSpMk id="15" creationId="{B2341F49-3FD0-C4D6-44E3-EDF40759DB5D}"/>
          </ac:cxnSpMkLst>
        </pc:cxnChg>
        <pc:cxnChg chg="add mod">
          <ac:chgData name="Ben Heinicke" userId="f768ff8e5849eef5" providerId="LiveId" clId="{6D341191-54D3-4112-9ECE-AE8A0834A99F}" dt="2023-09-14T13:10:56.106" v="708" actId="164"/>
          <ac:cxnSpMkLst>
            <pc:docMk/>
            <pc:sldMk cId="2174850912" sldId="314"/>
            <ac:cxnSpMk id="18" creationId="{A06DB6FE-866D-939E-526A-A3D9E091AFD9}"/>
          </ac:cxnSpMkLst>
        </pc:cxnChg>
        <pc:cxnChg chg="add mod">
          <ac:chgData name="Ben Heinicke" userId="f768ff8e5849eef5" providerId="LiveId" clId="{6D341191-54D3-4112-9ECE-AE8A0834A99F}" dt="2023-09-14T13:10:56.106" v="708" actId="164"/>
          <ac:cxnSpMkLst>
            <pc:docMk/>
            <pc:sldMk cId="2174850912" sldId="314"/>
            <ac:cxnSpMk id="21" creationId="{D23AE603-561A-657F-795B-3E3D87A1295C}"/>
          </ac:cxnSpMkLst>
        </pc:cxnChg>
        <pc:cxnChg chg="mod">
          <ac:chgData name="Ben Heinicke" userId="f768ff8e5849eef5" providerId="LiveId" clId="{6D341191-54D3-4112-9ECE-AE8A0834A99F}" dt="2023-09-14T13:10:58.451" v="709"/>
          <ac:cxnSpMkLst>
            <pc:docMk/>
            <pc:sldMk cId="2174850912" sldId="314"/>
            <ac:cxnSpMk id="27" creationId="{2238FFB0-C7A4-7839-4E15-E612E71F4E86}"/>
          </ac:cxnSpMkLst>
        </pc:cxnChg>
        <pc:cxnChg chg="mod">
          <ac:chgData name="Ben Heinicke" userId="f768ff8e5849eef5" providerId="LiveId" clId="{6D341191-54D3-4112-9ECE-AE8A0834A99F}" dt="2023-09-14T13:10:58.451" v="709"/>
          <ac:cxnSpMkLst>
            <pc:docMk/>
            <pc:sldMk cId="2174850912" sldId="314"/>
            <ac:cxnSpMk id="28" creationId="{F2E01604-F08C-887B-9887-9D6EC6DE0243}"/>
          </ac:cxnSpMkLst>
        </pc:cxnChg>
      </pc:sldChg>
    </pc:docChg>
  </pc:docChgLst>
  <pc:docChgLst>
    <pc:chgData name="Ben Heinicke" userId="f768ff8e5849eef5" providerId="LiveId" clId="{1F9A9C27-DD82-4B5C-8EF8-340A55DDC928}"/>
    <pc:docChg chg="undo custSel addSld delSld modSld sldOrd modMainMaster">
      <pc:chgData name="Ben Heinicke" userId="f768ff8e5849eef5" providerId="LiveId" clId="{1F9A9C27-DD82-4B5C-8EF8-340A55DDC928}" dt="2023-09-13T17:39:27.574" v="876" actId="1076"/>
      <pc:docMkLst>
        <pc:docMk/>
      </pc:docMkLst>
      <pc:sldChg chg="addSp modSp mod">
        <pc:chgData name="Ben Heinicke" userId="f768ff8e5849eef5" providerId="LiveId" clId="{1F9A9C27-DD82-4B5C-8EF8-340A55DDC928}" dt="2023-09-13T17:34:44.253" v="785" actId="1076"/>
        <pc:sldMkLst>
          <pc:docMk/>
          <pc:sldMk cId="0" sldId="256"/>
        </pc:sldMkLst>
        <pc:spChg chg="mod">
          <ac:chgData name="Ben Heinicke" userId="f768ff8e5849eef5" providerId="LiveId" clId="{1F9A9C27-DD82-4B5C-8EF8-340A55DDC928}" dt="2023-09-13T15:01:28.071" v="27" actId="20577"/>
          <ac:spMkLst>
            <pc:docMk/>
            <pc:sldMk cId="0" sldId="256"/>
            <ac:spMk id="3" creationId="{66621EDB-EA9A-BEE7-67E4-FEF75A8953B2}"/>
          </ac:spMkLst>
        </pc:spChg>
        <pc:picChg chg="add mod modCrop">
          <ac:chgData name="Ben Heinicke" userId="f768ff8e5849eef5" providerId="LiveId" clId="{1F9A9C27-DD82-4B5C-8EF8-340A55DDC928}" dt="2023-09-13T17:34:44.253" v="785" actId="1076"/>
          <ac:picMkLst>
            <pc:docMk/>
            <pc:sldMk cId="0" sldId="256"/>
            <ac:picMk id="4" creationId="{13FD08B5-7B19-1781-9623-8777EBD6A1B9}"/>
          </ac:picMkLst>
        </pc:picChg>
      </pc:sldChg>
      <pc:sldChg chg="delSp mod modTransition">
        <pc:chgData name="Ben Heinicke" userId="f768ff8e5849eef5" providerId="LiveId" clId="{1F9A9C27-DD82-4B5C-8EF8-340A55DDC928}" dt="2023-09-13T17:38:10.170" v="855" actId="478"/>
        <pc:sldMkLst>
          <pc:docMk/>
          <pc:sldMk cId="0" sldId="258"/>
        </pc:sldMkLst>
        <pc:grpChg chg="del">
          <ac:chgData name="Ben Heinicke" userId="f768ff8e5849eef5" providerId="LiveId" clId="{1F9A9C27-DD82-4B5C-8EF8-340A55DDC928}" dt="2023-09-13T17:38:10.170" v="855" actId="478"/>
          <ac:grpSpMkLst>
            <pc:docMk/>
            <pc:sldMk cId="0" sldId="258"/>
            <ac:grpSpMk id="991" creationId="{00000000-0000-0000-0000-000000000000}"/>
          </ac:grpSpMkLst>
        </pc:grpChg>
      </pc:sldChg>
      <pc:sldChg chg="addSp delSp modSp mod">
        <pc:chgData name="Ben Heinicke" userId="f768ff8e5849eef5" providerId="LiveId" clId="{1F9A9C27-DD82-4B5C-8EF8-340A55DDC928}" dt="2023-09-13T17:36:33.316" v="828" actId="1035"/>
        <pc:sldMkLst>
          <pc:docMk/>
          <pc:sldMk cId="0" sldId="259"/>
        </pc:sldMkLst>
        <pc:spChg chg="add del mod">
          <ac:chgData name="Ben Heinicke" userId="f768ff8e5849eef5" providerId="LiveId" clId="{1F9A9C27-DD82-4B5C-8EF8-340A55DDC928}" dt="2023-09-13T15:10:31.722" v="38"/>
          <ac:spMkLst>
            <pc:docMk/>
            <pc:sldMk cId="0" sldId="259"/>
            <ac:spMk id="2" creationId="{D8FC658A-D2DC-B26B-ADC1-A3F5DB02956C}"/>
          </ac:spMkLst>
        </pc:spChg>
        <pc:spChg chg="add del mod">
          <ac:chgData name="Ben Heinicke" userId="f768ff8e5849eef5" providerId="LiveId" clId="{1F9A9C27-DD82-4B5C-8EF8-340A55DDC928}" dt="2023-09-13T15:10:31.722" v="38"/>
          <ac:spMkLst>
            <pc:docMk/>
            <pc:sldMk cId="0" sldId="259"/>
            <ac:spMk id="3" creationId="{B20511E2-FEBD-02E8-25D4-B1093269B730}"/>
          </ac:spMkLst>
        </pc:spChg>
        <pc:spChg chg="add del mod">
          <ac:chgData name="Ben Heinicke" userId="f768ff8e5849eef5" providerId="LiveId" clId="{1F9A9C27-DD82-4B5C-8EF8-340A55DDC928}" dt="2023-09-13T15:10:31.722" v="38"/>
          <ac:spMkLst>
            <pc:docMk/>
            <pc:sldMk cId="0" sldId="259"/>
            <ac:spMk id="5" creationId="{18C9106E-26BB-A5B8-6EE4-E85D61D56420}"/>
          </ac:spMkLst>
        </pc:spChg>
        <pc:spChg chg="add mod ord">
          <ac:chgData name="Ben Heinicke" userId="f768ff8e5849eef5" providerId="LiveId" clId="{1F9A9C27-DD82-4B5C-8EF8-340A55DDC928}" dt="2023-09-13T15:11:34.041" v="61" actId="166"/>
          <ac:spMkLst>
            <pc:docMk/>
            <pc:sldMk cId="0" sldId="259"/>
            <ac:spMk id="6" creationId="{AE39956B-F093-CA43-9B39-DEF19327893D}"/>
          </ac:spMkLst>
        </pc:spChg>
        <pc:spChg chg="add mod">
          <ac:chgData name="Ben Heinicke" userId="f768ff8e5849eef5" providerId="LiveId" clId="{1F9A9C27-DD82-4B5C-8EF8-340A55DDC928}" dt="2023-09-13T15:10:34.356" v="39"/>
          <ac:spMkLst>
            <pc:docMk/>
            <pc:sldMk cId="0" sldId="259"/>
            <ac:spMk id="7" creationId="{F89F0273-E877-C7AC-5423-37C23DEDA208}"/>
          </ac:spMkLst>
        </pc:spChg>
        <pc:spChg chg="add mod">
          <ac:chgData name="Ben Heinicke" userId="f768ff8e5849eef5" providerId="LiveId" clId="{1F9A9C27-DD82-4B5C-8EF8-340A55DDC928}" dt="2023-09-13T15:10:34.356" v="39"/>
          <ac:spMkLst>
            <pc:docMk/>
            <pc:sldMk cId="0" sldId="259"/>
            <ac:spMk id="8" creationId="{E735298E-2180-5AA1-24BD-C25731052EDC}"/>
          </ac:spMkLst>
        </pc:spChg>
        <pc:spChg chg="add mod ord">
          <ac:chgData name="Ben Heinicke" userId="f768ff8e5849eef5" providerId="LiveId" clId="{1F9A9C27-DD82-4B5C-8EF8-340A55DDC928}" dt="2023-09-13T15:10:55.519" v="47" actId="167"/>
          <ac:spMkLst>
            <pc:docMk/>
            <pc:sldMk cId="0" sldId="259"/>
            <ac:spMk id="9" creationId="{A1198AE8-23D1-C480-9828-E67E4454FC78}"/>
          </ac:spMkLst>
        </pc:spChg>
        <pc:spChg chg="add mod">
          <ac:chgData name="Ben Heinicke" userId="f768ff8e5849eef5" providerId="LiveId" clId="{1F9A9C27-DD82-4B5C-8EF8-340A55DDC928}" dt="2023-09-13T17:36:33.316" v="828" actId="1035"/>
          <ac:spMkLst>
            <pc:docMk/>
            <pc:sldMk cId="0" sldId="259"/>
            <ac:spMk id="10" creationId="{52D82E35-E17E-FD0F-4913-117EF6BAC80E}"/>
          </ac:spMkLst>
        </pc:spChg>
        <pc:spChg chg="add mod">
          <ac:chgData name="Ben Heinicke" userId="f768ff8e5849eef5" providerId="LiveId" clId="{1F9A9C27-DD82-4B5C-8EF8-340A55DDC928}" dt="2023-09-13T15:11:14.473" v="56" actId="1076"/>
          <ac:spMkLst>
            <pc:docMk/>
            <pc:sldMk cId="0" sldId="259"/>
            <ac:spMk id="11" creationId="{07F94126-856A-4137-A4F2-8A832D83D743}"/>
          </ac:spMkLst>
        </pc:spChg>
        <pc:spChg chg="del">
          <ac:chgData name="Ben Heinicke" userId="f768ff8e5849eef5" providerId="LiveId" clId="{1F9A9C27-DD82-4B5C-8EF8-340A55DDC928}" dt="2023-09-13T15:09:52.430" v="34" actId="478"/>
          <ac:spMkLst>
            <pc:docMk/>
            <pc:sldMk cId="0" sldId="259"/>
            <ac:spMk id="15" creationId="{94CC9D24-FEBD-6773-6CE2-28CFC81AC22B}"/>
          </ac:spMkLst>
        </pc:spChg>
        <pc:picChg chg="add del mod ord">
          <ac:chgData name="Ben Heinicke" userId="f768ff8e5849eef5" providerId="LiveId" clId="{1F9A9C27-DD82-4B5C-8EF8-340A55DDC928}" dt="2023-09-13T17:36:29.160" v="797" actId="1076"/>
          <ac:picMkLst>
            <pc:docMk/>
            <pc:sldMk cId="0" sldId="259"/>
            <ac:picMk id="4" creationId="{8334038A-BDEB-C170-ACAC-BA96670E680A}"/>
          </ac:picMkLst>
        </pc:picChg>
      </pc:sldChg>
      <pc:sldChg chg="delSp mod">
        <pc:chgData name="Ben Heinicke" userId="f768ff8e5849eef5" providerId="LiveId" clId="{1F9A9C27-DD82-4B5C-8EF8-340A55DDC928}" dt="2023-09-13T17:38:18.888" v="856" actId="478"/>
        <pc:sldMkLst>
          <pc:docMk/>
          <pc:sldMk cId="1085225754" sldId="298"/>
        </pc:sldMkLst>
        <pc:grpChg chg="del">
          <ac:chgData name="Ben Heinicke" userId="f768ff8e5849eef5" providerId="LiveId" clId="{1F9A9C27-DD82-4B5C-8EF8-340A55DDC928}" dt="2023-09-13T17:38:18.888" v="856" actId="478"/>
          <ac:grpSpMkLst>
            <pc:docMk/>
            <pc:sldMk cId="1085225754" sldId="298"/>
            <ac:grpSpMk id="991" creationId="{00000000-0000-0000-0000-000000000000}"/>
          </ac:grpSpMkLst>
        </pc:grpChg>
      </pc:sldChg>
      <pc:sldChg chg="addSp delSp modSp mod">
        <pc:chgData name="Ben Heinicke" userId="f768ff8e5849eef5" providerId="LiveId" clId="{1F9A9C27-DD82-4B5C-8EF8-340A55DDC928}" dt="2023-09-13T17:39:27.574" v="876" actId="1076"/>
        <pc:sldMkLst>
          <pc:docMk/>
          <pc:sldMk cId="3347036997" sldId="300"/>
        </pc:sldMkLst>
        <pc:spChg chg="add del mod">
          <ac:chgData name="Ben Heinicke" userId="f768ff8e5849eef5" providerId="LiveId" clId="{1F9A9C27-DD82-4B5C-8EF8-340A55DDC928}" dt="2023-09-13T16:38:28.657" v="688" actId="478"/>
          <ac:spMkLst>
            <pc:docMk/>
            <pc:sldMk cId="3347036997" sldId="300"/>
            <ac:spMk id="5" creationId="{9B763006-829F-073E-56FB-B74025CB6ECB}"/>
          </ac:spMkLst>
        </pc:spChg>
        <pc:spChg chg="mod">
          <ac:chgData name="Ben Heinicke" userId="f768ff8e5849eef5" providerId="LiveId" clId="{1F9A9C27-DD82-4B5C-8EF8-340A55DDC928}" dt="2023-09-13T17:39:27.574" v="876" actId="1076"/>
          <ac:spMkLst>
            <pc:docMk/>
            <pc:sldMk cId="3347036997" sldId="300"/>
            <ac:spMk id="12" creationId="{00D991A2-505C-9A2C-2650-E33C217025F2}"/>
          </ac:spMkLst>
        </pc:spChg>
        <pc:spChg chg="del">
          <ac:chgData name="Ben Heinicke" userId="f768ff8e5849eef5" providerId="LiveId" clId="{1F9A9C27-DD82-4B5C-8EF8-340A55DDC928}" dt="2023-09-13T16:39:31.709" v="699" actId="478"/>
          <ac:spMkLst>
            <pc:docMk/>
            <pc:sldMk cId="3347036997" sldId="300"/>
            <ac:spMk id="14" creationId="{FC7DEDA5-D3BE-9E8F-6C52-A1D8A41D392B}"/>
          </ac:spMkLst>
        </pc:spChg>
        <pc:spChg chg="del">
          <ac:chgData name="Ben Heinicke" userId="f768ff8e5849eef5" providerId="LiveId" clId="{1F9A9C27-DD82-4B5C-8EF8-340A55DDC928}" dt="2023-09-13T16:39:27.866" v="697" actId="478"/>
          <ac:spMkLst>
            <pc:docMk/>
            <pc:sldMk cId="3347036997" sldId="300"/>
            <ac:spMk id="16" creationId="{7B55AE9D-6442-15AC-D370-C3DBEEBB34D0}"/>
          </ac:spMkLst>
        </pc:spChg>
        <pc:spChg chg="del">
          <ac:chgData name="Ben Heinicke" userId="f768ff8e5849eef5" providerId="LiveId" clId="{1F9A9C27-DD82-4B5C-8EF8-340A55DDC928}" dt="2023-09-13T16:39:29.688" v="698" actId="478"/>
          <ac:spMkLst>
            <pc:docMk/>
            <pc:sldMk cId="3347036997" sldId="300"/>
            <ac:spMk id="18" creationId="{BDFB2200-8A72-D0AC-DB47-B1123EA89919}"/>
          </ac:spMkLst>
        </pc:spChg>
        <pc:spChg chg="del">
          <ac:chgData name="Ben Heinicke" userId="f768ff8e5849eef5" providerId="LiveId" clId="{1F9A9C27-DD82-4B5C-8EF8-340A55DDC928}" dt="2023-09-13T16:31:54.617" v="616" actId="478"/>
          <ac:spMkLst>
            <pc:docMk/>
            <pc:sldMk cId="3347036997" sldId="300"/>
            <ac:spMk id="984" creationId="{00000000-0000-0000-0000-000000000000}"/>
          </ac:spMkLst>
        </pc:spChg>
        <pc:grpChg chg="del">
          <ac:chgData name="Ben Heinicke" userId="f768ff8e5849eef5" providerId="LiveId" clId="{1F9A9C27-DD82-4B5C-8EF8-340A55DDC928}" dt="2023-09-13T17:38:29.108" v="857" actId="478"/>
          <ac:grpSpMkLst>
            <pc:docMk/>
            <pc:sldMk cId="3347036997" sldId="300"/>
            <ac:grpSpMk id="991" creationId="{00000000-0000-0000-0000-000000000000}"/>
          </ac:grpSpMkLst>
        </pc:grpChg>
        <pc:graphicFrameChg chg="add mod">
          <ac:chgData name="Ben Heinicke" userId="f768ff8e5849eef5" providerId="LiveId" clId="{1F9A9C27-DD82-4B5C-8EF8-340A55DDC928}" dt="2023-09-13T17:38:57.871" v="861" actId="1076"/>
          <ac:graphicFrameMkLst>
            <pc:docMk/>
            <pc:sldMk cId="3347036997" sldId="300"/>
            <ac:graphicFrameMk id="2" creationId="{00000000-0008-0000-0200-00009F090000}"/>
          </ac:graphicFrameMkLst>
        </pc:graphicFrameChg>
      </pc:sldChg>
      <pc:sldChg chg="modSp mod">
        <pc:chgData name="Ben Heinicke" userId="f768ff8e5849eef5" providerId="LiveId" clId="{1F9A9C27-DD82-4B5C-8EF8-340A55DDC928}" dt="2023-09-13T16:37:07.386" v="682" actId="20577"/>
        <pc:sldMkLst>
          <pc:docMk/>
          <pc:sldMk cId="2901155362" sldId="306"/>
        </pc:sldMkLst>
        <pc:spChg chg="mod">
          <ac:chgData name="Ben Heinicke" userId="f768ff8e5849eef5" providerId="LiveId" clId="{1F9A9C27-DD82-4B5C-8EF8-340A55DDC928}" dt="2023-09-13T16:37:07.386" v="682" actId="20577"/>
          <ac:spMkLst>
            <pc:docMk/>
            <pc:sldMk cId="2901155362" sldId="306"/>
            <ac:spMk id="1264" creationId="{00000000-0000-0000-0000-000000000000}"/>
          </ac:spMkLst>
        </pc:spChg>
      </pc:sldChg>
      <pc:sldChg chg="addSp delSp modSp mod ord">
        <pc:chgData name="Ben Heinicke" userId="f768ff8e5849eef5" providerId="LiveId" clId="{1F9A9C27-DD82-4B5C-8EF8-340A55DDC928}" dt="2023-09-13T16:45:00.755" v="776" actId="1076"/>
        <pc:sldMkLst>
          <pc:docMk/>
          <pc:sldMk cId="1504058336" sldId="309"/>
        </pc:sldMkLst>
        <pc:spChg chg="add mod">
          <ac:chgData name="Ben Heinicke" userId="f768ff8e5849eef5" providerId="LiveId" clId="{1F9A9C27-DD82-4B5C-8EF8-340A55DDC928}" dt="2023-09-13T16:27:59.821" v="589" actId="571"/>
          <ac:spMkLst>
            <pc:docMk/>
            <pc:sldMk cId="1504058336" sldId="309"/>
            <ac:spMk id="2" creationId="{30E0EBD7-735B-136B-F1F2-B83D88BAE3E0}"/>
          </ac:spMkLst>
        </pc:spChg>
        <pc:spChg chg="add mod">
          <ac:chgData name="Ben Heinicke" userId="f768ff8e5849eef5" providerId="LiveId" clId="{1F9A9C27-DD82-4B5C-8EF8-340A55DDC928}" dt="2023-09-13T16:27:59.821" v="589" actId="571"/>
          <ac:spMkLst>
            <pc:docMk/>
            <pc:sldMk cId="1504058336" sldId="309"/>
            <ac:spMk id="3" creationId="{00E4016D-CA5B-9D07-E683-17D87A56C132}"/>
          </ac:spMkLst>
        </pc:spChg>
        <pc:spChg chg="add mod">
          <ac:chgData name="Ben Heinicke" userId="f768ff8e5849eef5" providerId="LiveId" clId="{1F9A9C27-DD82-4B5C-8EF8-340A55DDC928}" dt="2023-09-13T16:27:59.821" v="589" actId="571"/>
          <ac:spMkLst>
            <pc:docMk/>
            <pc:sldMk cId="1504058336" sldId="309"/>
            <ac:spMk id="5" creationId="{94227F25-F4F3-7F23-2D6E-AC012AA22F79}"/>
          </ac:spMkLst>
        </pc:spChg>
        <pc:spChg chg="mod">
          <ac:chgData name="Ben Heinicke" userId="f768ff8e5849eef5" providerId="LiveId" clId="{1F9A9C27-DD82-4B5C-8EF8-340A55DDC928}" dt="2023-09-13T15:10:26.961" v="37" actId="1076"/>
          <ac:spMkLst>
            <pc:docMk/>
            <pc:sldMk cId="1504058336" sldId="309"/>
            <ac:spMk id="9" creationId="{309DD358-E1B9-9420-A8EE-872D9EC30D0E}"/>
          </ac:spMkLst>
        </pc:spChg>
        <pc:picChg chg="del">
          <ac:chgData name="Ben Heinicke" userId="f768ff8e5849eef5" providerId="LiveId" clId="{1F9A9C27-DD82-4B5C-8EF8-340A55DDC928}" dt="2023-09-13T16:44:44.934" v="772" actId="478"/>
          <ac:picMkLst>
            <pc:docMk/>
            <pc:sldMk cId="1504058336" sldId="309"/>
            <ac:picMk id="4" creationId="{4F2B8B13-95DB-A6C6-BEFA-27CCFCF23115}"/>
          </ac:picMkLst>
        </pc:picChg>
        <pc:picChg chg="add mod">
          <ac:chgData name="Ben Heinicke" userId="f768ff8e5849eef5" providerId="LiveId" clId="{1F9A9C27-DD82-4B5C-8EF8-340A55DDC928}" dt="2023-09-13T16:45:00.755" v="776" actId="1076"/>
          <ac:picMkLst>
            <pc:docMk/>
            <pc:sldMk cId="1504058336" sldId="309"/>
            <ac:picMk id="11" creationId="{6383E803-5E05-A964-DE71-79B30ABC0AA1}"/>
          </ac:picMkLst>
        </pc:picChg>
        <pc:picChg chg="add del">
          <ac:chgData name="Ben Heinicke" userId="f768ff8e5849eef5" providerId="LiveId" clId="{1F9A9C27-DD82-4B5C-8EF8-340A55DDC928}" dt="2023-09-13T15:27:39.675" v="73" actId="21"/>
          <ac:picMkLst>
            <pc:docMk/>
            <pc:sldMk cId="1504058336" sldId="309"/>
            <ac:picMk id="1026" creationId="{17ADD9DF-35B6-4E1C-D42A-32E6189945BC}"/>
          </ac:picMkLst>
        </pc:picChg>
      </pc:sldChg>
      <pc:sldChg chg="ord">
        <pc:chgData name="Ben Heinicke" userId="f768ff8e5849eef5" providerId="LiveId" clId="{1F9A9C27-DD82-4B5C-8EF8-340A55DDC928}" dt="2023-09-13T16:42:29.519" v="767"/>
        <pc:sldMkLst>
          <pc:docMk/>
          <pc:sldMk cId="1024738764" sldId="310"/>
        </pc:sldMkLst>
      </pc:sldChg>
      <pc:sldChg chg="ord">
        <pc:chgData name="Ben Heinicke" userId="f768ff8e5849eef5" providerId="LiveId" clId="{1F9A9C27-DD82-4B5C-8EF8-340A55DDC928}" dt="2023-09-13T16:42:57.303" v="771"/>
        <pc:sldMkLst>
          <pc:docMk/>
          <pc:sldMk cId="1719884762" sldId="311"/>
        </pc:sldMkLst>
      </pc:sldChg>
      <pc:sldChg chg="add del">
        <pc:chgData name="Ben Heinicke" userId="f768ff8e5849eef5" providerId="LiveId" clId="{1F9A9C27-DD82-4B5C-8EF8-340A55DDC928}" dt="2023-09-13T16:06:22.862" v="405" actId="47"/>
        <pc:sldMkLst>
          <pc:docMk/>
          <pc:sldMk cId="1022830543" sldId="312"/>
        </pc:sldMkLst>
      </pc:sldChg>
      <pc:sldChg chg="addSp delSp modSp add mod">
        <pc:chgData name="Ben Heinicke" userId="f768ff8e5849eef5" providerId="LiveId" clId="{1F9A9C27-DD82-4B5C-8EF8-340A55DDC928}" dt="2023-09-13T16:28:57.679" v="597" actId="166"/>
        <pc:sldMkLst>
          <pc:docMk/>
          <pc:sldMk cId="1857358404" sldId="313"/>
        </pc:sldMkLst>
        <pc:spChg chg="add del mod">
          <ac:chgData name="Ben Heinicke" userId="f768ff8e5849eef5" providerId="LiveId" clId="{1F9A9C27-DD82-4B5C-8EF8-340A55DDC928}" dt="2023-09-13T15:38:30.228" v="87" actId="478"/>
          <ac:spMkLst>
            <pc:docMk/>
            <pc:sldMk cId="1857358404" sldId="313"/>
            <ac:spMk id="3" creationId="{6577295E-5F16-BD87-DFD6-8404556E3EF8}"/>
          </ac:spMkLst>
        </pc:spChg>
        <pc:spChg chg="add mod">
          <ac:chgData name="Ben Heinicke" userId="f768ff8e5849eef5" providerId="LiveId" clId="{1F9A9C27-DD82-4B5C-8EF8-340A55DDC928}" dt="2023-09-13T16:28:29.154" v="592" actId="164"/>
          <ac:spMkLst>
            <pc:docMk/>
            <pc:sldMk cId="1857358404" sldId="313"/>
            <ac:spMk id="5" creationId="{B8814A81-64A6-4A54-F95C-42BE5477F60E}"/>
          </ac:spMkLst>
        </pc:spChg>
        <pc:spChg chg="add mod">
          <ac:chgData name="Ben Heinicke" userId="f768ff8e5849eef5" providerId="LiveId" clId="{1F9A9C27-DD82-4B5C-8EF8-340A55DDC928}" dt="2023-09-13T15:47:20.169" v="233" actId="1076"/>
          <ac:spMkLst>
            <pc:docMk/>
            <pc:sldMk cId="1857358404" sldId="313"/>
            <ac:spMk id="6" creationId="{105AB784-21F2-5717-A1AD-B9B1534DD590}"/>
          </ac:spMkLst>
        </pc:spChg>
        <pc:spChg chg="add mod">
          <ac:chgData name="Ben Heinicke" userId="f768ff8e5849eef5" providerId="LiveId" clId="{1F9A9C27-DD82-4B5C-8EF8-340A55DDC928}" dt="2023-09-13T15:45:33.314" v="200" actId="1076"/>
          <ac:spMkLst>
            <pc:docMk/>
            <pc:sldMk cId="1857358404" sldId="313"/>
            <ac:spMk id="7" creationId="{0A63C21A-80D3-7B01-0FE1-2602A42C6A5B}"/>
          </ac:spMkLst>
        </pc:spChg>
        <pc:spChg chg="add mod">
          <ac:chgData name="Ben Heinicke" userId="f768ff8e5849eef5" providerId="LiveId" clId="{1F9A9C27-DD82-4B5C-8EF8-340A55DDC928}" dt="2023-09-13T15:47:10.584" v="229" actId="1076"/>
          <ac:spMkLst>
            <pc:docMk/>
            <pc:sldMk cId="1857358404" sldId="313"/>
            <ac:spMk id="8" creationId="{714EABC1-5554-6636-4FD4-71F5A8368648}"/>
          </ac:spMkLst>
        </pc:spChg>
        <pc:spChg chg="add mod">
          <ac:chgData name="Ben Heinicke" userId="f768ff8e5849eef5" providerId="LiveId" clId="{1F9A9C27-DD82-4B5C-8EF8-340A55DDC928}" dt="2023-09-13T15:45:51.758" v="206" actId="14100"/>
          <ac:spMkLst>
            <pc:docMk/>
            <pc:sldMk cId="1857358404" sldId="313"/>
            <ac:spMk id="9" creationId="{A93424B8-51B6-E252-CA05-7324A6DA3902}"/>
          </ac:spMkLst>
        </pc:spChg>
        <pc:spChg chg="add del mod">
          <ac:chgData name="Ben Heinicke" userId="f768ff8e5849eef5" providerId="LiveId" clId="{1F9A9C27-DD82-4B5C-8EF8-340A55DDC928}" dt="2023-09-13T15:45:53.503" v="207" actId="478"/>
          <ac:spMkLst>
            <pc:docMk/>
            <pc:sldMk cId="1857358404" sldId="313"/>
            <ac:spMk id="10" creationId="{D65850CF-8FEA-38A3-A2FA-7239C77EAA6F}"/>
          </ac:spMkLst>
        </pc:spChg>
        <pc:spChg chg="add mod">
          <ac:chgData name="Ben Heinicke" userId="f768ff8e5849eef5" providerId="LiveId" clId="{1F9A9C27-DD82-4B5C-8EF8-340A55DDC928}" dt="2023-09-13T15:47:38.825" v="238" actId="1076"/>
          <ac:spMkLst>
            <pc:docMk/>
            <pc:sldMk cId="1857358404" sldId="313"/>
            <ac:spMk id="11" creationId="{1D46711B-6C67-1220-8F87-44134D2B3A6F}"/>
          </ac:spMkLst>
        </pc:spChg>
        <pc:spChg chg="add mod">
          <ac:chgData name="Ben Heinicke" userId="f768ff8e5849eef5" providerId="LiveId" clId="{1F9A9C27-DD82-4B5C-8EF8-340A55DDC928}" dt="2023-09-13T15:47:28.760" v="235" actId="1076"/>
          <ac:spMkLst>
            <pc:docMk/>
            <pc:sldMk cId="1857358404" sldId="313"/>
            <ac:spMk id="12" creationId="{FB421C68-AD2C-CA11-B142-09F86F9D40CA}"/>
          </ac:spMkLst>
        </pc:spChg>
        <pc:spChg chg="add mod">
          <ac:chgData name="Ben Heinicke" userId="f768ff8e5849eef5" providerId="LiveId" clId="{1F9A9C27-DD82-4B5C-8EF8-340A55DDC928}" dt="2023-09-13T15:46:00.263" v="209" actId="1076"/>
          <ac:spMkLst>
            <pc:docMk/>
            <pc:sldMk cId="1857358404" sldId="313"/>
            <ac:spMk id="13" creationId="{CD668536-D0AD-EAA4-C571-56718D8C775F}"/>
          </ac:spMkLst>
        </pc:spChg>
        <pc:spChg chg="add mod">
          <ac:chgData name="Ben Heinicke" userId="f768ff8e5849eef5" providerId="LiveId" clId="{1F9A9C27-DD82-4B5C-8EF8-340A55DDC928}" dt="2023-09-13T16:10:38.865" v="464" actId="14100"/>
          <ac:spMkLst>
            <pc:docMk/>
            <pc:sldMk cId="1857358404" sldId="313"/>
            <ac:spMk id="19" creationId="{03BFA876-B7BA-B040-3B9F-6FBCF70F4D79}"/>
          </ac:spMkLst>
        </pc:spChg>
        <pc:spChg chg="add mod">
          <ac:chgData name="Ben Heinicke" userId="f768ff8e5849eef5" providerId="LiveId" clId="{1F9A9C27-DD82-4B5C-8EF8-340A55DDC928}" dt="2023-09-13T16:09:32.865" v="459" actId="1076"/>
          <ac:spMkLst>
            <pc:docMk/>
            <pc:sldMk cId="1857358404" sldId="313"/>
            <ac:spMk id="20" creationId="{C4ADA6EC-47D2-7E4A-FA00-777D525E5C83}"/>
          </ac:spMkLst>
        </pc:spChg>
        <pc:spChg chg="add mod">
          <ac:chgData name="Ben Heinicke" userId="f768ff8e5849eef5" providerId="LiveId" clId="{1F9A9C27-DD82-4B5C-8EF8-340A55DDC928}" dt="2023-09-13T16:11:26.996" v="468" actId="1036"/>
          <ac:spMkLst>
            <pc:docMk/>
            <pc:sldMk cId="1857358404" sldId="313"/>
            <ac:spMk id="22" creationId="{8A1258E4-9AA0-83A6-E320-C12C584EBA1A}"/>
          </ac:spMkLst>
        </pc:spChg>
        <pc:spChg chg="add mod">
          <ac:chgData name="Ben Heinicke" userId="f768ff8e5849eef5" providerId="LiveId" clId="{1F9A9C27-DD82-4B5C-8EF8-340A55DDC928}" dt="2023-09-13T16:11:53.570" v="491" actId="1076"/>
          <ac:spMkLst>
            <pc:docMk/>
            <pc:sldMk cId="1857358404" sldId="313"/>
            <ac:spMk id="23" creationId="{D8296559-2682-0071-D962-D7566D224B36}"/>
          </ac:spMkLst>
        </pc:spChg>
        <pc:spChg chg="add del mod">
          <ac:chgData name="Ben Heinicke" userId="f768ff8e5849eef5" providerId="LiveId" clId="{1F9A9C27-DD82-4B5C-8EF8-340A55DDC928}" dt="2023-09-13T16:26:35.288" v="562" actId="478"/>
          <ac:spMkLst>
            <pc:docMk/>
            <pc:sldMk cId="1857358404" sldId="313"/>
            <ac:spMk id="42" creationId="{18FF9076-56BF-A3D1-DAFC-D6935C5751B3}"/>
          </ac:spMkLst>
        </pc:spChg>
        <pc:spChg chg="add mod ord">
          <ac:chgData name="Ben Heinicke" userId="f768ff8e5849eef5" providerId="LiveId" clId="{1F9A9C27-DD82-4B5C-8EF8-340A55DDC928}" dt="2023-09-13T16:28:57.679" v="597" actId="166"/>
          <ac:spMkLst>
            <pc:docMk/>
            <pc:sldMk cId="1857358404" sldId="313"/>
            <ac:spMk id="45" creationId="{D98A84E7-5D84-6D10-20CF-70F8F152A195}"/>
          </ac:spMkLst>
        </pc:spChg>
        <pc:spChg chg="add mod">
          <ac:chgData name="Ben Heinicke" userId="f768ff8e5849eef5" providerId="LiveId" clId="{1F9A9C27-DD82-4B5C-8EF8-340A55DDC928}" dt="2023-09-13T16:28:02.390" v="590"/>
          <ac:spMkLst>
            <pc:docMk/>
            <pc:sldMk cId="1857358404" sldId="313"/>
            <ac:spMk id="46" creationId="{B545CDE6-94C3-05A4-C685-F234C37C478A}"/>
          </ac:spMkLst>
        </pc:spChg>
        <pc:spChg chg="add mod ord">
          <ac:chgData name="Ben Heinicke" userId="f768ff8e5849eef5" providerId="LiveId" clId="{1F9A9C27-DD82-4B5C-8EF8-340A55DDC928}" dt="2023-09-13T16:28:34.855" v="594" actId="166"/>
          <ac:spMkLst>
            <pc:docMk/>
            <pc:sldMk cId="1857358404" sldId="313"/>
            <ac:spMk id="47" creationId="{9162735A-0299-2E6D-15EB-27EF0335E62F}"/>
          </ac:spMkLst>
        </pc:spChg>
        <pc:spChg chg="add mod">
          <ac:chgData name="Ben Heinicke" userId="f768ff8e5849eef5" providerId="LiveId" clId="{1F9A9C27-DD82-4B5C-8EF8-340A55DDC928}" dt="2023-09-13T16:28:02.390" v="590"/>
          <ac:spMkLst>
            <pc:docMk/>
            <pc:sldMk cId="1857358404" sldId="313"/>
            <ac:spMk id="48" creationId="{434238B3-7506-0470-1699-684E520BE065}"/>
          </ac:spMkLst>
        </pc:spChg>
        <pc:spChg chg="del">
          <ac:chgData name="Ben Heinicke" userId="f768ff8e5849eef5" providerId="LiveId" clId="{1F9A9C27-DD82-4B5C-8EF8-340A55DDC928}" dt="2023-09-13T15:27:42.942" v="74" actId="478"/>
          <ac:spMkLst>
            <pc:docMk/>
            <pc:sldMk cId="1857358404" sldId="313"/>
            <ac:spMk id="1264" creationId="{00000000-0000-0000-0000-000000000000}"/>
          </ac:spMkLst>
        </pc:spChg>
        <pc:spChg chg="mod">
          <ac:chgData name="Ben Heinicke" userId="f768ff8e5849eef5" providerId="LiveId" clId="{1F9A9C27-DD82-4B5C-8EF8-340A55DDC928}" dt="2023-09-13T15:38:23.370" v="86" actId="20577"/>
          <ac:spMkLst>
            <pc:docMk/>
            <pc:sldMk cId="1857358404" sldId="313"/>
            <ac:spMk id="1265" creationId="{00000000-0000-0000-0000-000000000000}"/>
          </ac:spMkLst>
        </pc:spChg>
        <pc:grpChg chg="add del mod">
          <ac:chgData name="Ben Heinicke" userId="f768ff8e5849eef5" providerId="LiveId" clId="{1F9A9C27-DD82-4B5C-8EF8-340A55DDC928}" dt="2023-09-13T16:12:39.704" v="493" actId="165"/>
          <ac:grpSpMkLst>
            <pc:docMk/>
            <pc:sldMk cId="1857358404" sldId="313"/>
            <ac:grpSpMk id="17" creationId="{9D289F18-C0F3-89C4-F488-28A94FF778BD}"/>
          </ac:grpSpMkLst>
        </pc:grpChg>
        <pc:grpChg chg="add mod ord">
          <ac:chgData name="Ben Heinicke" userId="f768ff8e5849eef5" providerId="LiveId" clId="{1F9A9C27-DD82-4B5C-8EF8-340A55DDC928}" dt="2023-09-13T16:28:38.088" v="595" actId="166"/>
          <ac:grpSpMkLst>
            <pc:docMk/>
            <pc:sldMk cId="1857358404" sldId="313"/>
            <ac:grpSpMk id="49" creationId="{AD2C70F7-77F3-32B3-D44F-1229F3C40477}"/>
          </ac:grpSpMkLst>
        </pc:grpChg>
        <pc:picChg chg="add del mod">
          <ac:chgData name="Ben Heinicke" userId="f768ff8e5849eef5" providerId="LiveId" clId="{1F9A9C27-DD82-4B5C-8EF8-340A55DDC928}" dt="2023-09-13T15:38:16.500" v="81" actId="478"/>
          <ac:picMkLst>
            <pc:docMk/>
            <pc:sldMk cId="1857358404" sldId="313"/>
            <ac:picMk id="4" creationId="{E75D174B-5436-E790-F58F-A88462443810}"/>
          </ac:picMkLst>
        </pc:picChg>
        <pc:picChg chg="add mod modCrop">
          <ac:chgData name="Ben Heinicke" userId="f768ff8e5849eef5" providerId="LiveId" clId="{1F9A9C27-DD82-4B5C-8EF8-340A55DDC928}" dt="2023-09-13T16:28:29.154" v="592" actId="164"/>
          <ac:picMkLst>
            <pc:docMk/>
            <pc:sldMk cId="1857358404" sldId="313"/>
            <ac:picMk id="14" creationId="{B4B91791-2ED0-0112-399B-56E74B3B70AD}"/>
          </ac:picMkLst>
        </pc:picChg>
        <pc:picChg chg="add del mod topLvl modCrop">
          <ac:chgData name="Ben Heinicke" userId="f768ff8e5849eef5" providerId="LiveId" clId="{1F9A9C27-DD82-4B5C-8EF8-340A55DDC928}" dt="2023-09-13T16:12:46.735" v="495" actId="478"/>
          <ac:picMkLst>
            <pc:docMk/>
            <pc:sldMk cId="1857358404" sldId="313"/>
            <ac:picMk id="15" creationId="{4C24CF51-3376-D9D7-7211-53DA108A1091}"/>
          </ac:picMkLst>
        </pc:picChg>
        <pc:picChg chg="add del mod topLvl modCrop">
          <ac:chgData name="Ben Heinicke" userId="f768ff8e5849eef5" providerId="LiveId" clId="{1F9A9C27-DD82-4B5C-8EF8-340A55DDC928}" dt="2023-09-13T16:12:46.735" v="495" actId="478"/>
          <ac:picMkLst>
            <pc:docMk/>
            <pc:sldMk cId="1857358404" sldId="313"/>
            <ac:picMk id="16" creationId="{7E7C3D99-65BB-8850-48F5-1C3F19B08119}"/>
          </ac:picMkLst>
        </pc:picChg>
        <pc:picChg chg="add del mod modCrop">
          <ac:chgData name="Ben Heinicke" userId="f768ff8e5849eef5" providerId="LiveId" clId="{1F9A9C27-DD82-4B5C-8EF8-340A55DDC928}" dt="2023-09-13T16:12:24.437" v="492" actId="478"/>
          <ac:picMkLst>
            <pc:docMk/>
            <pc:sldMk cId="1857358404" sldId="313"/>
            <ac:picMk id="18" creationId="{E17F1449-D578-3B07-3879-5F2AD2F079B0}"/>
          </ac:picMkLst>
        </pc:picChg>
        <pc:picChg chg="add mod modCrop">
          <ac:chgData name="Ben Heinicke" userId="f768ff8e5849eef5" providerId="LiveId" clId="{1F9A9C27-DD82-4B5C-8EF8-340A55DDC928}" dt="2023-09-13T16:28:29.154" v="592" actId="164"/>
          <ac:picMkLst>
            <pc:docMk/>
            <pc:sldMk cId="1857358404" sldId="313"/>
            <ac:picMk id="24" creationId="{8DB58D8A-F389-948B-5882-CE09AADD6B8D}"/>
          </ac:picMkLst>
        </pc:picChg>
        <pc:picChg chg="add mod modCrop">
          <ac:chgData name="Ben Heinicke" userId="f768ff8e5849eef5" providerId="LiveId" clId="{1F9A9C27-DD82-4B5C-8EF8-340A55DDC928}" dt="2023-09-13T16:28:29.154" v="592" actId="164"/>
          <ac:picMkLst>
            <pc:docMk/>
            <pc:sldMk cId="1857358404" sldId="313"/>
            <ac:picMk id="30" creationId="{7E7A95F6-4F7A-D991-3015-BFE88D53A939}"/>
          </ac:picMkLst>
        </pc:picChg>
        <pc:picChg chg="add mod">
          <ac:chgData name="Ben Heinicke" userId="f768ff8e5849eef5" providerId="LiveId" clId="{1F9A9C27-DD82-4B5C-8EF8-340A55DDC928}" dt="2023-09-13T16:28:29.154" v="592" actId="164"/>
          <ac:picMkLst>
            <pc:docMk/>
            <pc:sldMk cId="1857358404" sldId="313"/>
            <ac:picMk id="31" creationId="{61E7CD06-E689-26D7-1C22-F458C212870F}"/>
          </ac:picMkLst>
        </pc:picChg>
        <pc:picChg chg="add mod ord">
          <ac:chgData name="Ben Heinicke" userId="f768ff8e5849eef5" providerId="LiveId" clId="{1F9A9C27-DD82-4B5C-8EF8-340A55DDC928}" dt="2023-09-13T16:28:46.875" v="596" actId="166"/>
          <ac:picMkLst>
            <pc:docMk/>
            <pc:sldMk cId="1857358404" sldId="313"/>
            <ac:picMk id="32" creationId="{D6FAFF41-F805-40EE-A52B-67F56C8870AC}"/>
          </ac:picMkLst>
        </pc:picChg>
        <pc:picChg chg="add mod">
          <ac:chgData name="Ben Heinicke" userId="f768ff8e5849eef5" providerId="LiveId" clId="{1F9A9C27-DD82-4B5C-8EF8-340A55DDC928}" dt="2023-09-13T15:45:08.337" v="197" actId="1076"/>
          <ac:picMkLst>
            <pc:docMk/>
            <pc:sldMk cId="1857358404" sldId="313"/>
            <ac:picMk id="2050" creationId="{68D9C831-FC90-21BC-54E8-B186E3B59180}"/>
          </ac:picMkLst>
        </pc:picChg>
        <pc:picChg chg="add del">
          <ac:chgData name="Ben Heinicke" userId="f768ff8e5849eef5" providerId="LiveId" clId="{1F9A9C27-DD82-4B5C-8EF8-340A55DDC928}" dt="2023-09-13T15:49:10.088" v="240"/>
          <ac:picMkLst>
            <pc:docMk/>
            <pc:sldMk cId="1857358404" sldId="313"/>
            <ac:picMk id="2052" creationId="{4C7AC7B2-74A2-C18B-01F2-2D7B7AF01FC1}"/>
          </ac:picMkLst>
        </pc:picChg>
        <pc:picChg chg="add del mod">
          <ac:chgData name="Ben Heinicke" userId="f768ff8e5849eef5" providerId="LiveId" clId="{1F9A9C27-DD82-4B5C-8EF8-340A55DDC928}" dt="2023-09-13T15:49:24.162" v="244"/>
          <ac:picMkLst>
            <pc:docMk/>
            <pc:sldMk cId="1857358404" sldId="313"/>
            <ac:picMk id="2054" creationId="{A5E8AD02-8F49-01E6-AA9C-B47BD01995F3}"/>
          </ac:picMkLst>
        </pc:picChg>
        <pc:picChg chg="add del">
          <ac:chgData name="Ben Heinicke" userId="f768ff8e5849eef5" providerId="LiveId" clId="{1F9A9C27-DD82-4B5C-8EF8-340A55DDC928}" dt="2023-09-13T15:55:15.900" v="246" actId="478"/>
          <ac:picMkLst>
            <pc:docMk/>
            <pc:sldMk cId="1857358404" sldId="313"/>
            <ac:picMk id="2056" creationId="{DED56C34-0DCE-7FCB-9C87-04BBA814E9EB}"/>
          </ac:picMkLst>
        </pc:picChg>
        <pc:inkChg chg="add del">
          <ac:chgData name="Ben Heinicke" userId="f768ff8e5849eef5" providerId="LiveId" clId="{1F9A9C27-DD82-4B5C-8EF8-340A55DDC928}" dt="2023-09-13T16:08:32.429" v="429" actId="9405"/>
          <ac:inkMkLst>
            <pc:docMk/>
            <pc:sldMk cId="1857358404" sldId="313"/>
            <ac:inkMk id="21" creationId="{7824F03D-BF1E-499C-500B-5F52E1C7E8F2}"/>
          </ac:inkMkLst>
        </pc:inkChg>
        <pc:cxnChg chg="add del mod">
          <ac:chgData name="Ben Heinicke" userId="f768ff8e5849eef5" providerId="LiveId" clId="{1F9A9C27-DD82-4B5C-8EF8-340A55DDC928}" dt="2023-09-13T16:13:33.039" v="501" actId="11529"/>
          <ac:cxnSpMkLst>
            <pc:docMk/>
            <pc:sldMk cId="1857358404" sldId="313"/>
            <ac:cxnSpMk id="26" creationId="{DA50B28A-38C6-4A6F-38E6-336A654A8C2C}"/>
          </ac:cxnSpMkLst>
        </pc:cxnChg>
        <pc:cxnChg chg="add del mod">
          <ac:chgData name="Ben Heinicke" userId="f768ff8e5849eef5" providerId="LiveId" clId="{1F9A9C27-DD82-4B5C-8EF8-340A55DDC928}" dt="2023-09-13T16:13:44.556" v="505" actId="478"/>
          <ac:cxnSpMkLst>
            <pc:docMk/>
            <pc:sldMk cId="1857358404" sldId="313"/>
            <ac:cxnSpMk id="28" creationId="{FFC9EEFB-B2E3-BF44-CCCA-9FE38BC3DD88}"/>
          </ac:cxnSpMkLst>
        </pc:cxnChg>
        <pc:cxnChg chg="add del mod">
          <ac:chgData name="Ben Heinicke" userId="f768ff8e5849eef5" providerId="LiveId" clId="{1F9A9C27-DD82-4B5C-8EF8-340A55DDC928}" dt="2023-09-13T16:25:07.669" v="558" actId="478"/>
          <ac:cxnSpMkLst>
            <pc:docMk/>
            <pc:sldMk cId="1857358404" sldId="313"/>
            <ac:cxnSpMk id="34" creationId="{2F339B5A-069C-A97D-0343-50B963047EF5}"/>
          </ac:cxnSpMkLst>
        </pc:cxnChg>
        <pc:cxnChg chg="add del mod">
          <ac:chgData name="Ben Heinicke" userId="f768ff8e5849eef5" providerId="LiveId" clId="{1F9A9C27-DD82-4B5C-8EF8-340A55DDC928}" dt="2023-09-13T16:25:07.035" v="557" actId="478"/>
          <ac:cxnSpMkLst>
            <pc:docMk/>
            <pc:sldMk cId="1857358404" sldId="313"/>
            <ac:cxnSpMk id="36" creationId="{CEDC1060-6E4E-F5B2-AA30-56059708AC6D}"/>
          </ac:cxnSpMkLst>
        </pc:cxnChg>
        <pc:cxnChg chg="add del mod">
          <ac:chgData name="Ben Heinicke" userId="f768ff8e5849eef5" providerId="LiveId" clId="{1F9A9C27-DD82-4B5C-8EF8-340A55DDC928}" dt="2023-09-13T16:25:00.370" v="555" actId="478"/>
          <ac:cxnSpMkLst>
            <pc:docMk/>
            <pc:sldMk cId="1857358404" sldId="313"/>
            <ac:cxnSpMk id="39" creationId="{BFB290D4-4A54-DE6C-713B-FB02471A7876}"/>
          </ac:cxnSpMkLst>
        </pc:cxnChg>
        <pc:cxnChg chg="add mod ord">
          <ac:chgData name="Ben Heinicke" userId="f768ff8e5849eef5" providerId="LiveId" clId="{1F9A9C27-DD82-4B5C-8EF8-340A55DDC928}" dt="2023-09-13T16:28:57.679" v="597" actId="166"/>
          <ac:cxnSpMkLst>
            <pc:docMk/>
            <pc:sldMk cId="1857358404" sldId="313"/>
            <ac:cxnSpMk id="44" creationId="{542C3262-362C-E3C5-DEB6-944F5327C094}"/>
          </ac:cxnSpMkLst>
        </pc:cxnChg>
      </pc:sldChg>
      <pc:sldMasterChg chg="addSp delSp modSp mod modSldLayout">
        <pc:chgData name="Ben Heinicke" userId="f768ff8e5849eef5" providerId="LiveId" clId="{1F9A9C27-DD82-4B5C-8EF8-340A55DDC928}" dt="2023-09-13T17:38:00.800" v="854" actId="478"/>
        <pc:sldMasterMkLst>
          <pc:docMk/>
          <pc:sldMasterMk cId="0" sldId="2147483673"/>
        </pc:sldMasterMkLst>
        <pc:picChg chg="add del mod">
          <ac:chgData name="Ben Heinicke" userId="f768ff8e5849eef5" providerId="LiveId" clId="{1F9A9C27-DD82-4B5C-8EF8-340A55DDC928}" dt="2023-09-13T17:37:11.801" v="829" actId="478"/>
          <ac:picMkLst>
            <pc:docMk/>
            <pc:sldMasterMk cId="0" sldId="2147483673"/>
            <ac:picMk id="2" creationId="{D57E58C8-261A-3EDD-BB6A-530A4FD0F49C}"/>
          </ac:picMkLst>
        </pc:picChg>
        <pc:sldLayoutChg chg="delSp modSp mod">
          <pc:chgData name="Ben Heinicke" userId="f768ff8e5849eef5" providerId="LiveId" clId="{1F9A9C27-DD82-4B5C-8EF8-340A55DDC928}" dt="2023-09-13T17:35:41.457" v="791" actId="478"/>
          <pc:sldLayoutMkLst>
            <pc:docMk/>
            <pc:sldMasterMk cId="0" sldId="2147483673"/>
            <pc:sldLayoutMk cId="0" sldId="2147483648"/>
          </pc:sldLayoutMkLst>
          <pc:grpChg chg="del">
            <ac:chgData name="Ben Heinicke" userId="f768ff8e5849eef5" providerId="LiveId" clId="{1F9A9C27-DD82-4B5C-8EF8-340A55DDC928}" dt="2023-09-13T17:35:41.457" v="791" actId="478"/>
            <ac:grpSpMkLst>
              <pc:docMk/>
              <pc:sldMasterMk cId="0" sldId="2147483673"/>
              <pc:sldLayoutMk cId="0" sldId="2147483648"/>
              <ac:grpSpMk id="59" creationId="{00000000-0000-0000-0000-000000000000}"/>
            </ac:grpSpMkLst>
          </pc:grpChg>
        </pc:sldLayoutChg>
        <pc:sldLayoutChg chg="addSp delSp modSp mod">
          <pc:chgData name="Ben Heinicke" userId="f768ff8e5849eef5" providerId="LiveId" clId="{1F9A9C27-DD82-4B5C-8EF8-340A55DDC928}" dt="2023-09-13T17:37:16.417" v="830"/>
          <pc:sldLayoutMkLst>
            <pc:docMk/>
            <pc:sldMasterMk cId="0" sldId="2147483673"/>
            <pc:sldLayoutMk cId="0" sldId="2147483649"/>
          </pc:sldLayoutMkLst>
          <pc:grpChg chg="del">
            <ac:chgData name="Ben Heinicke" userId="f768ff8e5849eef5" providerId="LiveId" clId="{1F9A9C27-DD82-4B5C-8EF8-340A55DDC928}" dt="2023-09-13T17:36:00.126" v="793" actId="478"/>
            <ac:grpSpMkLst>
              <pc:docMk/>
              <pc:sldMasterMk cId="0" sldId="2147483673"/>
              <pc:sldLayoutMk cId="0" sldId="2147483649"/>
              <ac:grpSpMk id="75" creationId="{00000000-0000-0000-0000-000000000000}"/>
            </ac:grpSpMkLst>
          </pc:grpChg>
          <pc:picChg chg="add mod">
            <ac:chgData name="Ben Heinicke" userId="f768ff8e5849eef5" providerId="LiveId" clId="{1F9A9C27-DD82-4B5C-8EF8-340A55DDC928}" dt="2023-09-13T17:37:16.417" v="830"/>
            <ac:picMkLst>
              <pc:docMk/>
              <pc:sldMasterMk cId="0" sldId="2147483673"/>
              <pc:sldLayoutMk cId="0" sldId="2147483649"/>
              <ac:picMk id="2" creationId="{4917C563-BD84-4229-EB83-78266346EACB}"/>
            </ac:picMkLst>
          </pc:picChg>
        </pc:sldLayoutChg>
        <pc:sldLayoutChg chg="addSp modSp">
          <pc:chgData name="Ben Heinicke" userId="f768ff8e5849eef5" providerId="LiveId" clId="{1F9A9C27-DD82-4B5C-8EF8-340A55DDC928}" dt="2023-09-13T17:37:18.445" v="831"/>
          <pc:sldLayoutMkLst>
            <pc:docMk/>
            <pc:sldMasterMk cId="0" sldId="2147483673"/>
            <pc:sldLayoutMk cId="0" sldId="2147483650"/>
          </pc:sldLayoutMkLst>
          <pc:picChg chg="add mod">
            <ac:chgData name="Ben Heinicke" userId="f768ff8e5849eef5" providerId="LiveId" clId="{1F9A9C27-DD82-4B5C-8EF8-340A55DDC928}" dt="2023-09-13T17:37:18.445" v="831"/>
            <ac:picMkLst>
              <pc:docMk/>
              <pc:sldMasterMk cId="0" sldId="2147483673"/>
              <pc:sldLayoutMk cId="0" sldId="2147483650"/>
              <ac:picMk id="2" creationId="{B131BE6B-7D8A-4192-BA8A-2D0817ABDFEE}"/>
            </ac:picMkLst>
          </pc:picChg>
        </pc:sldLayoutChg>
        <pc:sldLayoutChg chg="addSp delSp modSp mod">
          <pc:chgData name="Ben Heinicke" userId="f768ff8e5849eef5" providerId="LiveId" clId="{1F9A9C27-DD82-4B5C-8EF8-340A55DDC928}" dt="2023-09-13T17:37:19.724" v="832"/>
          <pc:sldLayoutMkLst>
            <pc:docMk/>
            <pc:sldMasterMk cId="0" sldId="2147483673"/>
            <pc:sldLayoutMk cId="0" sldId="2147483651"/>
          </pc:sldLayoutMkLst>
          <pc:grpChg chg="del">
            <ac:chgData name="Ben Heinicke" userId="f768ff8e5849eef5" providerId="LiveId" clId="{1F9A9C27-DD82-4B5C-8EF8-340A55DDC928}" dt="2023-09-13T17:36:07.106" v="794" actId="478"/>
            <ac:grpSpMkLst>
              <pc:docMk/>
              <pc:sldMasterMk cId="0" sldId="2147483673"/>
              <pc:sldLayoutMk cId="0" sldId="2147483651"/>
              <ac:grpSpMk id="180" creationId="{00000000-0000-0000-0000-000000000000}"/>
            </ac:grpSpMkLst>
          </pc:grpChg>
          <pc:picChg chg="add mod">
            <ac:chgData name="Ben Heinicke" userId="f768ff8e5849eef5" providerId="LiveId" clId="{1F9A9C27-DD82-4B5C-8EF8-340A55DDC928}" dt="2023-09-13T17:37:19.724" v="832"/>
            <ac:picMkLst>
              <pc:docMk/>
              <pc:sldMasterMk cId="0" sldId="2147483673"/>
              <pc:sldLayoutMk cId="0" sldId="2147483651"/>
              <ac:picMk id="2" creationId="{A08BFE7C-C93B-341F-E791-03E7CFAEFE91}"/>
            </ac:picMkLst>
          </pc:picChg>
        </pc:sldLayoutChg>
        <pc:sldLayoutChg chg="addSp delSp modSp mod">
          <pc:chgData name="Ben Heinicke" userId="f768ff8e5849eef5" providerId="LiveId" clId="{1F9A9C27-DD82-4B5C-8EF8-340A55DDC928}" dt="2023-09-13T17:37:21.197" v="833"/>
          <pc:sldLayoutMkLst>
            <pc:docMk/>
            <pc:sldMasterMk cId="0" sldId="2147483673"/>
            <pc:sldLayoutMk cId="0" sldId="2147483652"/>
          </pc:sldLayoutMkLst>
          <pc:grpChg chg="del">
            <ac:chgData name="Ben Heinicke" userId="f768ff8e5849eef5" providerId="LiveId" clId="{1F9A9C27-DD82-4B5C-8EF8-340A55DDC928}" dt="2023-09-13T17:36:10.818" v="795" actId="478"/>
            <ac:grpSpMkLst>
              <pc:docMk/>
              <pc:sldMasterMk cId="0" sldId="2147483673"/>
              <pc:sldLayoutMk cId="0" sldId="2147483652"/>
              <ac:grpSpMk id="208" creationId="{00000000-0000-0000-0000-000000000000}"/>
            </ac:grpSpMkLst>
          </pc:grpChg>
          <pc:picChg chg="add mod">
            <ac:chgData name="Ben Heinicke" userId="f768ff8e5849eef5" providerId="LiveId" clId="{1F9A9C27-DD82-4B5C-8EF8-340A55DDC928}" dt="2023-09-13T17:37:21.197" v="833"/>
            <ac:picMkLst>
              <pc:docMk/>
              <pc:sldMasterMk cId="0" sldId="2147483673"/>
              <pc:sldLayoutMk cId="0" sldId="2147483652"/>
              <ac:picMk id="2" creationId="{62F3CD58-6CE6-DCA0-3E84-10F631698EB0}"/>
            </ac:picMkLst>
          </pc:picChg>
        </pc:sldLayoutChg>
        <pc:sldLayoutChg chg="addSp modSp">
          <pc:chgData name="Ben Heinicke" userId="f768ff8e5849eef5" providerId="LiveId" clId="{1F9A9C27-DD82-4B5C-8EF8-340A55DDC928}" dt="2023-09-13T17:37:23.032" v="834"/>
          <pc:sldLayoutMkLst>
            <pc:docMk/>
            <pc:sldMasterMk cId="0" sldId="2147483673"/>
            <pc:sldLayoutMk cId="0" sldId="2147483653"/>
          </pc:sldLayoutMkLst>
          <pc:picChg chg="add mod">
            <ac:chgData name="Ben Heinicke" userId="f768ff8e5849eef5" providerId="LiveId" clId="{1F9A9C27-DD82-4B5C-8EF8-340A55DDC928}" dt="2023-09-13T17:37:23.032" v="834"/>
            <ac:picMkLst>
              <pc:docMk/>
              <pc:sldMasterMk cId="0" sldId="2147483673"/>
              <pc:sldLayoutMk cId="0" sldId="2147483653"/>
              <ac:picMk id="2" creationId="{94838A31-9075-50DD-1D28-2794EDBD7385}"/>
            </ac:picMkLst>
          </pc:picChg>
        </pc:sldLayoutChg>
        <pc:sldLayoutChg chg="addSp delSp modSp mod">
          <pc:chgData name="Ben Heinicke" userId="f768ff8e5849eef5" providerId="LiveId" clId="{1F9A9C27-DD82-4B5C-8EF8-340A55DDC928}" dt="2023-09-13T17:37:27.675" v="836" actId="478"/>
          <pc:sldLayoutMkLst>
            <pc:docMk/>
            <pc:sldMasterMk cId="0" sldId="2147483673"/>
            <pc:sldLayoutMk cId="0" sldId="2147483654"/>
          </pc:sldLayoutMkLst>
          <pc:grpChg chg="del">
            <ac:chgData name="Ben Heinicke" userId="f768ff8e5849eef5" providerId="LiveId" clId="{1F9A9C27-DD82-4B5C-8EF8-340A55DDC928}" dt="2023-09-13T17:37:27.675" v="836" actId="478"/>
            <ac:grpSpMkLst>
              <pc:docMk/>
              <pc:sldMasterMk cId="0" sldId="2147483673"/>
              <pc:sldLayoutMk cId="0" sldId="2147483654"/>
              <ac:grpSpMk id="306" creationId="{00000000-0000-0000-0000-000000000000}"/>
            </ac:grpSpMkLst>
          </pc:grpChg>
          <pc:picChg chg="add mod">
            <ac:chgData name="Ben Heinicke" userId="f768ff8e5849eef5" providerId="LiveId" clId="{1F9A9C27-DD82-4B5C-8EF8-340A55DDC928}" dt="2023-09-13T17:37:25.084" v="835"/>
            <ac:picMkLst>
              <pc:docMk/>
              <pc:sldMasterMk cId="0" sldId="2147483673"/>
              <pc:sldLayoutMk cId="0" sldId="2147483654"/>
              <ac:picMk id="2" creationId="{9E1D5683-783F-8FA7-14C3-635DFCF1E08C}"/>
            </ac:picMkLst>
          </pc:picChg>
        </pc:sldLayoutChg>
        <pc:sldLayoutChg chg="addSp modSp">
          <pc:chgData name="Ben Heinicke" userId="f768ff8e5849eef5" providerId="LiveId" clId="{1F9A9C27-DD82-4B5C-8EF8-340A55DDC928}" dt="2023-09-13T17:37:29.308" v="837"/>
          <pc:sldLayoutMkLst>
            <pc:docMk/>
            <pc:sldMasterMk cId="0" sldId="2147483673"/>
            <pc:sldLayoutMk cId="0" sldId="2147483656"/>
          </pc:sldLayoutMkLst>
          <pc:picChg chg="add mod">
            <ac:chgData name="Ben Heinicke" userId="f768ff8e5849eef5" providerId="LiveId" clId="{1F9A9C27-DD82-4B5C-8EF8-340A55DDC928}" dt="2023-09-13T17:37:29.308" v="837"/>
            <ac:picMkLst>
              <pc:docMk/>
              <pc:sldMasterMk cId="0" sldId="2147483673"/>
              <pc:sldLayoutMk cId="0" sldId="2147483656"/>
              <ac:picMk id="2" creationId="{C8BBD87D-AD6D-0121-7483-7E91CCAE0A90}"/>
            </ac:picMkLst>
          </pc:picChg>
        </pc:sldLayoutChg>
        <pc:sldLayoutChg chg="addSp delSp modSp mod">
          <pc:chgData name="Ben Heinicke" userId="f768ff8e5849eef5" providerId="LiveId" clId="{1F9A9C27-DD82-4B5C-8EF8-340A55DDC928}" dt="2023-09-13T17:37:33.843" v="839" actId="478"/>
          <pc:sldLayoutMkLst>
            <pc:docMk/>
            <pc:sldMasterMk cId="0" sldId="2147483673"/>
            <pc:sldLayoutMk cId="0" sldId="2147483657"/>
          </pc:sldLayoutMkLst>
          <pc:grpChg chg="del">
            <ac:chgData name="Ben Heinicke" userId="f768ff8e5849eef5" providerId="LiveId" clId="{1F9A9C27-DD82-4B5C-8EF8-340A55DDC928}" dt="2023-09-13T17:37:33.843" v="839" actId="478"/>
            <ac:grpSpMkLst>
              <pc:docMk/>
              <pc:sldMasterMk cId="0" sldId="2147483673"/>
              <pc:sldLayoutMk cId="0" sldId="2147483657"/>
              <ac:grpSpMk id="387" creationId="{00000000-0000-0000-0000-000000000000}"/>
            </ac:grpSpMkLst>
          </pc:grpChg>
          <pc:picChg chg="add mod">
            <ac:chgData name="Ben Heinicke" userId="f768ff8e5849eef5" providerId="LiveId" clId="{1F9A9C27-DD82-4B5C-8EF8-340A55DDC928}" dt="2023-09-13T17:37:30.490" v="838"/>
            <ac:picMkLst>
              <pc:docMk/>
              <pc:sldMasterMk cId="0" sldId="2147483673"/>
              <pc:sldLayoutMk cId="0" sldId="2147483657"/>
              <ac:picMk id="2" creationId="{C4E72F0F-6E09-20F5-E1A7-F5DFCF1C84DB}"/>
            </ac:picMkLst>
          </pc:picChg>
        </pc:sldLayoutChg>
        <pc:sldLayoutChg chg="addSp modSp">
          <pc:chgData name="Ben Heinicke" userId="f768ff8e5849eef5" providerId="LiveId" clId="{1F9A9C27-DD82-4B5C-8EF8-340A55DDC928}" dt="2023-09-13T17:37:35.698" v="840"/>
          <pc:sldLayoutMkLst>
            <pc:docMk/>
            <pc:sldMasterMk cId="0" sldId="2147483673"/>
            <pc:sldLayoutMk cId="0" sldId="2147483658"/>
          </pc:sldLayoutMkLst>
          <pc:picChg chg="add mod">
            <ac:chgData name="Ben Heinicke" userId="f768ff8e5849eef5" providerId="LiveId" clId="{1F9A9C27-DD82-4B5C-8EF8-340A55DDC928}" dt="2023-09-13T17:37:35.698" v="840"/>
            <ac:picMkLst>
              <pc:docMk/>
              <pc:sldMasterMk cId="0" sldId="2147483673"/>
              <pc:sldLayoutMk cId="0" sldId="2147483658"/>
              <ac:picMk id="2" creationId="{87453898-E63E-DBF7-9637-D9CE88D4BCC2}"/>
            </ac:picMkLst>
          </pc:picChg>
        </pc:sldLayoutChg>
        <pc:sldLayoutChg chg="addSp modSp">
          <pc:chgData name="Ben Heinicke" userId="f768ff8e5849eef5" providerId="LiveId" clId="{1F9A9C27-DD82-4B5C-8EF8-340A55DDC928}" dt="2023-09-13T17:37:37.005" v="841"/>
          <pc:sldLayoutMkLst>
            <pc:docMk/>
            <pc:sldMasterMk cId="0" sldId="2147483673"/>
            <pc:sldLayoutMk cId="0" sldId="2147483659"/>
          </pc:sldLayoutMkLst>
          <pc:picChg chg="add mod">
            <ac:chgData name="Ben Heinicke" userId="f768ff8e5849eef5" providerId="LiveId" clId="{1F9A9C27-DD82-4B5C-8EF8-340A55DDC928}" dt="2023-09-13T17:37:37.005" v="841"/>
            <ac:picMkLst>
              <pc:docMk/>
              <pc:sldMasterMk cId="0" sldId="2147483673"/>
              <pc:sldLayoutMk cId="0" sldId="2147483659"/>
              <ac:picMk id="2" creationId="{59BC996E-75A7-9D43-C427-1D00CB7ECC19}"/>
            </ac:picMkLst>
          </pc:picChg>
        </pc:sldLayoutChg>
        <pc:sldLayoutChg chg="addSp modSp">
          <pc:chgData name="Ben Heinicke" userId="f768ff8e5849eef5" providerId="LiveId" clId="{1F9A9C27-DD82-4B5C-8EF8-340A55DDC928}" dt="2023-09-13T17:37:38.559" v="842"/>
          <pc:sldLayoutMkLst>
            <pc:docMk/>
            <pc:sldMasterMk cId="0" sldId="2147483673"/>
            <pc:sldLayoutMk cId="0" sldId="2147483660"/>
          </pc:sldLayoutMkLst>
          <pc:picChg chg="add mod">
            <ac:chgData name="Ben Heinicke" userId="f768ff8e5849eef5" providerId="LiveId" clId="{1F9A9C27-DD82-4B5C-8EF8-340A55DDC928}" dt="2023-09-13T17:37:38.559" v="842"/>
            <ac:picMkLst>
              <pc:docMk/>
              <pc:sldMasterMk cId="0" sldId="2147483673"/>
              <pc:sldLayoutMk cId="0" sldId="2147483660"/>
              <ac:picMk id="2" creationId="{6A75071A-F4C5-4AA5-F43A-E011C6ABE41D}"/>
            </ac:picMkLst>
          </pc:picChg>
        </pc:sldLayoutChg>
        <pc:sldLayoutChg chg="addSp delSp modSp mod">
          <pc:chgData name="Ben Heinicke" userId="f768ff8e5849eef5" providerId="LiveId" clId="{1F9A9C27-DD82-4B5C-8EF8-340A55DDC928}" dt="2023-09-13T17:37:42.050" v="844" actId="478"/>
          <pc:sldLayoutMkLst>
            <pc:docMk/>
            <pc:sldMasterMk cId="0" sldId="2147483673"/>
            <pc:sldLayoutMk cId="0" sldId="2147483661"/>
          </pc:sldLayoutMkLst>
          <pc:grpChg chg="del">
            <ac:chgData name="Ben Heinicke" userId="f768ff8e5849eef5" providerId="LiveId" clId="{1F9A9C27-DD82-4B5C-8EF8-340A55DDC928}" dt="2023-09-13T17:37:42.050" v="844" actId="478"/>
            <ac:grpSpMkLst>
              <pc:docMk/>
              <pc:sldMasterMk cId="0" sldId="2147483673"/>
              <pc:sldLayoutMk cId="0" sldId="2147483661"/>
              <ac:grpSpMk id="516" creationId="{00000000-0000-0000-0000-000000000000}"/>
            </ac:grpSpMkLst>
          </pc:grpChg>
          <pc:picChg chg="add mod">
            <ac:chgData name="Ben Heinicke" userId="f768ff8e5849eef5" providerId="LiveId" clId="{1F9A9C27-DD82-4B5C-8EF8-340A55DDC928}" dt="2023-09-13T17:37:40.217" v="843"/>
            <ac:picMkLst>
              <pc:docMk/>
              <pc:sldMasterMk cId="0" sldId="2147483673"/>
              <pc:sldLayoutMk cId="0" sldId="2147483661"/>
              <ac:picMk id="2" creationId="{66BC0C5F-791F-7714-EE9F-B5B6794A82DA}"/>
            </ac:picMkLst>
          </pc:picChg>
        </pc:sldLayoutChg>
        <pc:sldLayoutChg chg="addSp modSp">
          <pc:chgData name="Ben Heinicke" userId="f768ff8e5849eef5" providerId="LiveId" clId="{1F9A9C27-DD82-4B5C-8EF8-340A55DDC928}" dt="2023-09-13T17:37:43.964" v="845"/>
          <pc:sldLayoutMkLst>
            <pc:docMk/>
            <pc:sldMasterMk cId="0" sldId="2147483673"/>
            <pc:sldLayoutMk cId="0" sldId="2147483662"/>
          </pc:sldLayoutMkLst>
          <pc:picChg chg="add mod">
            <ac:chgData name="Ben Heinicke" userId="f768ff8e5849eef5" providerId="LiveId" clId="{1F9A9C27-DD82-4B5C-8EF8-340A55DDC928}" dt="2023-09-13T17:37:43.964" v="845"/>
            <ac:picMkLst>
              <pc:docMk/>
              <pc:sldMasterMk cId="0" sldId="2147483673"/>
              <pc:sldLayoutMk cId="0" sldId="2147483662"/>
              <ac:picMk id="2" creationId="{6D37F884-3806-41A5-6C0D-8248DE540E0A}"/>
            </ac:picMkLst>
          </pc:picChg>
        </pc:sldLayoutChg>
        <pc:sldLayoutChg chg="addSp delSp modSp mod">
          <pc:chgData name="Ben Heinicke" userId="f768ff8e5849eef5" providerId="LiveId" clId="{1F9A9C27-DD82-4B5C-8EF8-340A55DDC928}" dt="2023-09-13T17:37:47.737" v="847"/>
          <pc:sldLayoutMkLst>
            <pc:docMk/>
            <pc:sldMasterMk cId="0" sldId="2147483673"/>
            <pc:sldLayoutMk cId="0" sldId="2147483663"/>
          </pc:sldLayoutMkLst>
          <pc:grpChg chg="del">
            <ac:chgData name="Ben Heinicke" userId="f768ff8e5849eef5" providerId="LiveId" clId="{1F9A9C27-DD82-4B5C-8EF8-340A55DDC928}" dt="2023-09-13T17:37:47.456" v="846" actId="478"/>
            <ac:grpSpMkLst>
              <pc:docMk/>
              <pc:sldMasterMk cId="0" sldId="2147483673"/>
              <pc:sldLayoutMk cId="0" sldId="2147483663"/>
              <ac:grpSpMk id="559" creationId="{00000000-0000-0000-0000-000000000000}"/>
            </ac:grpSpMkLst>
          </pc:grpChg>
          <pc:picChg chg="add mod">
            <ac:chgData name="Ben Heinicke" userId="f768ff8e5849eef5" providerId="LiveId" clId="{1F9A9C27-DD82-4B5C-8EF8-340A55DDC928}" dt="2023-09-13T17:37:47.737" v="847"/>
            <ac:picMkLst>
              <pc:docMk/>
              <pc:sldMasterMk cId="0" sldId="2147483673"/>
              <pc:sldLayoutMk cId="0" sldId="2147483663"/>
              <ac:picMk id="2" creationId="{A032A6DE-88C6-B327-56C3-BC2A6CDA84C0}"/>
            </ac:picMkLst>
          </pc:picChg>
        </pc:sldLayoutChg>
        <pc:sldLayoutChg chg="addSp modSp">
          <pc:chgData name="Ben Heinicke" userId="f768ff8e5849eef5" providerId="LiveId" clId="{1F9A9C27-DD82-4B5C-8EF8-340A55DDC928}" dt="2023-09-13T17:37:50.087" v="848"/>
          <pc:sldLayoutMkLst>
            <pc:docMk/>
            <pc:sldMasterMk cId="0" sldId="2147483673"/>
            <pc:sldLayoutMk cId="0" sldId="2147483664"/>
          </pc:sldLayoutMkLst>
          <pc:picChg chg="add mod">
            <ac:chgData name="Ben Heinicke" userId="f768ff8e5849eef5" providerId="LiveId" clId="{1F9A9C27-DD82-4B5C-8EF8-340A55DDC928}" dt="2023-09-13T17:37:50.087" v="848"/>
            <ac:picMkLst>
              <pc:docMk/>
              <pc:sldMasterMk cId="0" sldId="2147483673"/>
              <pc:sldLayoutMk cId="0" sldId="2147483664"/>
              <ac:picMk id="2" creationId="{F76C1181-3CDF-21E5-E89C-0EE872BB4BA4}"/>
            </ac:picMkLst>
          </pc:picChg>
        </pc:sldLayoutChg>
        <pc:sldLayoutChg chg="addSp delSp modSp mod">
          <pc:chgData name="Ben Heinicke" userId="f768ff8e5849eef5" providerId="LiveId" clId="{1F9A9C27-DD82-4B5C-8EF8-340A55DDC928}" dt="2023-09-13T17:37:55.048" v="851" actId="478"/>
          <pc:sldLayoutMkLst>
            <pc:docMk/>
            <pc:sldMasterMk cId="0" sldId="2147483673"/>
            <pc:sldLayoutMk cId="0" sldId="2147483665"/>
          </pc:sldLayoutMkLst>
          <pc:grpChg chg="del">
            <ac:chgData name="Ben Heinicke" userId="f768ff8e5849eef5" providerId="LiveId" clId="{1F9A9C27-DD82-4B5C-8EF8-340A55DDC928}" dt="2023-09-13T17:37:55.048" v="851" actId="478"/>
            <ac:grpSpMkLst>
              <pc:docMk/>
              <pc:sldMasterMk cId="0" sldId="2147483673"/>
              <pc:sldLayoutMk cId="0" sldId="2147483665"/>
              <ac:grpSpMk id="675" creationId="{00000000-0000-0000-0000-000000000000}"/>
            </ac:grpSpMkLst>
          </pc:grpChg>
          <pc:grpChg chg="del">
            <ac:chgData name="Ben Heinicke" userId="f768ff8e5849eef5" providerId="LiveId" clId="{1F9A9C27-DD82-4B5C-8EF8-340A55DDC928}" dt="2023-09-13T17:37:53.114" v="849" actId="478"/>
            <ac:grpSpMkLst>
              <pc:docMk/>
              <pc:sldMasterMk cId="0" sldId="2147483673"/>
              <pc:sldLayoutMk cId="0" sldId="2147483665"/>
              <ac:grpSpMk id="691" creationId="{00000000-0000-0000-0000-000000000000}"/>
            </ac:grpSpMkLst>
          </pc:grpChg>
          <pc:picChg chg="add mod">
            <ac:chgData name="Ben Heinicke" userId="f768ff8e5849eef5" providerId="LiveId" clId="{1F9A9C27-DD82-4B5C-8EF8-340A55DDC928}" dt="2023-09-13T17:37:53.278" v="850"/>
            <ac:picMkLst>
              <pc:docMk/>
              <pc:sldMasterMk cId="0" sldId="2147483673"/>
              <pc:sldLayoutMk cId="0" sldId="2147483665"/>
              <ac:picMk id="2" creationId="{55592AE6-55BE-81F2-F088-C8E81E7E0FA6}"/>
            </ac:picMkLst>
          </pc:picChg>
        </pc:sldLayoutChg>
        <pc:sldLayoutChg chg="addSp modSp">
          <pc:chgData name="Ben Heinicke" userId="f768ff8e5849eef5" providerId="LiveId" clId="{1F9A9C27-DD82-4B5C-8EF8-340A55DDC928}" dt="2023-09-13T17:37:57.108" v="852"/>
          <pc:sldLayoutMkLst>
            <pc:docMk/>
            <pc:sldMasterMk cId="0" sldId="2147483673"/>
            <pc:sldLayoutMk cId="0" sldId="2147483667"/>
          </pc:sldLayoutMkLst>
          <pc:picChg chg="add mod">
            <ac:chgData name="Ben Heinicke" userId="f768ff8e5849eef5" providerId="LiveId" clId="{1F9A9C27-DD82-4B5C-8EF8-340A55DDC928}" dt="2023-09-13T17:37:57.108" v="852"/>
            <ac:picMkLst>
              <pc:docMk/>
              <pc:sldMasterMk cId="0" sldId="2147483673"/>
              <pc:sldLayoutMk cId="0" sldId="2147483667"/>
              <ac:picMk id="2" creationId="{1808177F-3B9A-8B17-DD47-291C853C5004}"/>
            </ac:picMkLst>
          </pc:picChg>
        </pc:sldLayoutChg>
        <pc:sldLayoutChg chg="addSp delSp modSp mod">
          <pc:chgData name="Ben Heinicke" userId="f768ff8e5849eef5" providerId="LiveId" clId="{1F9A9C27-DD82-4B5C-8EF8-340A55DDC928}" dt="2023-09-13T17:38:00.800" v="854" actId="478"/>
          <pc:sldLayoutMkLst>
            <pc:docMk/>
            <pc:sldMasterMk cId="0" sldId="2147483673"/>
            <pc:sldLayoutMk cId="0" sldId="2147483668"/>
          </pc:sldLayoutMkLst>
          <pc:grpChg chg="del">
            <ac:chgData name="Ben Heinicke" userId="f768ff8e5849eef5" providerId="LiveId" clId="{1F9A9C27-DD82-4B5C-8EF8-340A55DDC928}" dt="2023-09-13T17:38:00.800" v="854" actId="478"/>
            <ac:grpSpMkLst>
              <pc:docMk/>
              <pc:sldMasterMk cId="0" sldId="2147483673"/>
              <pc:sldLayoutMk cId="0" sldId="2147483668"/>
              <ac:grpSpMk id="823" creationId="{00000000-0000-0000-0000-000000000000}"/>
            </ac:grpSpMkLst>
          </pc:grpChg>
          <pc:picChg chg="add mod">
            <ac:chgData name="Ben Heinicke" userId="f768ff8e5849eef5" providerId="LiveId" clId="{1F9A9C27-DD82-4B5C-8EF8-340A55DDC928}" dt="2023-09-13T17:37:58.792" v="853"/>
            <ac:picMkLst>
              <pc:docMk/>
              <pc:sldMasterMk cId="0" sldId="2147483673"/>
              <pc:sldLayoutMk cId="0" sldId="2147483668"/>
              <ac:picMk id="2" creationId="{A4B81D4D-69C4-7D17-FFFC-0E8453F829BA}"/>
            </ac:picMkLst>
          </pc:picChg>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https://d.docs.live.net/f768ff8e5849eef5/Things/Schule/DA/Projektprotokol_HeinickeBe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i="0" u="none" strike="noStrike" baseline="0">
                <a:solidFill>
                  <a:srgbClr val="000000"/>
                </a:solidFill>
                <a:latin typeface="Calibri"/>
                <a:ea typeface="Calibri"/>
                <a:cs typeface="Calibri"/>
              </a:defRPr>
            </a:pPr>
            <a:r>
              <a:rPr lang="de-AT"/>
              <a:t>Zeitaufwand / Heinicke </a:t>
            </a:r>
          </a:p>
        </c:rich>
      </c:tx>
      <c:layout>
        <c:manualLayout>
          <c:xMode val="edge"/>
          <c:yMode val="edge"/>
          <c:x val="0.3419164273152504"/>
          <c:y val="5.2326387677493633E-2"/>
        </c:manualLayout>
      </c:layout>
      <c:overlay val="0"/>
      <c:spPr>
        <a:noFill/>
        <a:ln w="25400">
          <a:noFill/>
        </a:ln>
      </c:spPr>
    </c:title>
    <c:autoTitleDeleted val="0"/>
    <c:plotArea>
      <c:layout>
        <c:manualLayout>
          <c:layoutTarget val="inner"/>
          <c:xMode val="edge"/>
          <c:yMode val="edge"/>
          <c:x val="7.3229722806032849E-2"/>
          <c:y val="0.18750000000000006"/>
          <c:w val="0.91124922598616798"/>
          <c:h val="0.70444017548756233"/>
        </c:manualLayout>
      </c:layout>
      <c:barChart>
        <c:barDir val="col"/>
        <c:grouping val="clustered"/>
        <c:varyColors val="0"/>
        <c:ser>
          <c:idx val="0"/>
          <c:order val="0"/>
          <c:tx>
            <c:strRef>
              <c:f>Wochenstunden!$D$10</c:f>
              <c:strCache>
                <c:ptCount val="1"/>
                <c:pt idx="0">
                  <c:v>Arbeitszeit:</c:v>
                </c:pt>
              </c:strCache>
            </c:strRef>
          </c:tx>
          <c:spPr>
            <a:solidFill>
              <a:srgbClr val="4F81BD"/>
            </a:solidFill>
            <a:ln w="25400">
              <a:noFill/>
            </a:ln>
          </c:spPr>
          <c:invertIfNegative val="0"/>
          <c:cat>
            <c:strRef>
              <c:f>Wochenstunden!$C$10:$C$62</c:f>
              <c:strCache>
                <c:ptCount val="53"/>
                <c:pt idx="0">
                  <c:v>Woche:</c:v>
                </c:pt>
                <c:pt idx="1">
                  <c:v>16</c:v>
                </c:pt>
                <c:pt idx="2">
                  <c:v>17</c:v>
                </c:pt>
                <c:pt idx="3">
                  <c:v>18</c:v>
                </c:pt>
                <c:pt idx="4">
                  <c:v>19</c:v>
                </c:pt>
                <c:pt idx="5">
                  <c:v>20</c:v>
                </c:pt>
                <c:pt idx="6">
                  <c:v>21</c:v>
                </c:pt>
                <c:pt idx="7">
                  <c:v>22</c:v>
                </c:pt>
                <c:pt idx="8">
                  <c:v>23</c:v>
                </c:pt>
                <c:pt idx="9">
                  <c:v>24</c:v>
                </c:pt>
                <c:pt idx="10">
                  <c:v>25</c:v>
                </c:pt>
                <c:pt idx="11">
                  <c:v>26</c:v>
                </c:pt>
                <c:pt idx="12">
                  <c:v>27</c:v>
                </c:pt>
                <c:pt idx="13">
                  <c:v>28</c:v>
                </c:pt>
                <c:pt idx="14">
                  <c:v>29</c:v>
                </c:pt>
                <c:pt idx="15">
                  <c:v>30</c:v>
                </c:pt>
                <c:pt idx="16">
                  <c:v>31</c:v>
                </c:pt>
                <c:pt idx="17">
                  <c:v>32</c:v>
                </c:pt>
                <c:pt idx="18">
                  <c:v>33</c:v>
                </c:pt>
                <c:pt idx="19">
                  <c:v>34</c:v>
                </c:pt>
                <c:pt idx="20">
                  <c:v>35</c:v>
                </c:pt>
                <c:pt idx="21">
                  <c:v>36</c:v>
                </c:pt>
                <c:pt idx="22">
                  <c:v>37</c:v>
                </c:pt>
                <c:pt idx="23">
                  <c:v>38</c:v>
                </c:pt>
                <c:pt idx="24">
                  <c:v>39</c:v>
                </c:pt>
                <c:pt idx="25">
                  <c:v>40</c:v>
                </c:pt>
                <c:pt idx="26">
                  <c:v>41</c:v>
                </c:pt>
                <c:pt idx="27">
                  <c:v>42</c:v>
                </c:pt>
                <c:pt idx="28">
                  <c:v>43</c:v>
                </c:pt>
                <c:pt idx="29">
                  <c:v>44</c:v>
                </c:pt>
                <c:pt idx="30">
                  <c:v>45</c:v>
                </c:pt>
                <c:pt idx="31">
                  <c:v>46</c:v>
                </c:pt>
                <c:pt idx="32">
                  <c:v>47</c:v>
                </c:pt>
                <c:pt idx="33">
                  <c:v>48</c:v>
                </c:pt>
                <c:pt idx="34">
                  <c:v>49</c:v>
                </c:pt>
                <c:pt idx="35">
                  <c:v>50</c:v>
                </c:pt>
                <c:pt idx="36">
                  <c:v>51</c:v>
                </c:pt>
                <c:pt idx="37">
                  <c:v>52</c:v>
                </c:pt>
                <c:pt idx="38">
                  <c:v>1</c:v>
                </c:pt>
                <c:pt idx="39">
                  <c:v>2</c:v>
                </c:pt>
                <c:pt idx="40">
                  <c:v>3</c:v>
                </c:pt>
                <c:pt idx="41">
                  <c:v>4</c:v>
                </c:pt>
                <c:pt idx="42">
                  <c:v>5</c:v>
                </c:pt>
                <c:pt idx="43">
                  <c:v>6</c:v>
                </c:pt>
                <c:pt idx="44">
                  <c:v>7</c:v>
                </c:pt>
                <c:pt idx="45">
                  <c:v>8</c:v>
                </c:pt>
                <c:pt idx="46">
                  <c:v>9</c:v>
                </c:pt>
                <c:pt idx="47">
                  <c:v>10</c:v>
                </c:pt>
                <c:pt idx="48">
                  <c:v>11</c:v>
                </c:pt>
                <c:pt idx="49">
                  <c:v>12</c:v>
                </c:pt>
                <c:pt idx="50">
                  <c:v>13</c:v>
                </c:pt>
                <c:pt idx="51">
                  <c:v>14</c:v>
                </c:pt>
                <c:pt idx="52">
                  <c:v>15</c:v>
                </c:pt>
              </c:strCache>
            </c:strRef>
          </c:cat>
          <c:val>
            <c:numRef>
              <c:f>Wochenstunden!$D$10:$D$62</c:f>
              <c:numCache>
                <c:formatCode>0.00</c:formatCode>
                <c:ptCount val="53"/>
                <c:pt idx="0" formatCode="General">
                  <c:v>0</c:v>
                </c:pt>
                <c:pt idx="1">
                  <c:v>0</c:v>
                </c:pt>
                <c:pt idx="2">
                  <c:v>0</c:v>
                </c:pt>
                <c:pt idx="3">
                  <c:v>2</c:v>
                </c:pt>
                <c:pt idx="4">
                  <c:v>4.4166666666666661</c:v>
                </c:pt>
                <c:pt idx="5">
                  <c:v>0</c:v>
                </c:pt>
                <c:pt idx="6">
                  <c:v>0</c:v>
                </c:pt>
                <c:pt idx="7">
                  <c:v>2.0833333333333335</c:v>
                </c:pt>
                <c:pt idx="8">
                  <c:v>0</c:v>
                </c:pt>
                <c:pt idx="9">
                  <c:v>2.5</c:v>
                </c:pt>
                <c:pt idx="10">
                  <c:v>5.75</c:v>
                </c:pt>
                <c:pt idx="11">
                  <c:v>18.083333333333336</c:v>
                </c:pt>
                <c:pt idx="12">
                  <c:v>0</c:v>
                </c:pt>
                <c:pt idx="13">
                  <c:v>0</c:v>
                </c:pt>
                <c:pt idx="14">
                  <c:v>2.833333333333333</c:v>
                </c:pt>
                <c:pt idx="15">
                  <c:v>0</c:v>
                </c:pt>
                <c:pt idx="16">
                  <c:v>0</c:v>
                </c:pt>
                <c:pt idx="17">
                  <c:v>0.58333333333333337</c:v>
                </c:pt>
                <c:pt idx="18">
                  <c:v>8.9166666666666661</c:v>
                </c:pt>
                <c:pt idx="19">
                  <c:v>5.583333333333333</c:v>
                </c:pt>
                <c:pt idx="20">
                  <c:v>8.8333333333333339</c:v>
                </c:pt>
                <c:pt idx="21">
                  <c:v>5.333333333333333</c:v>
                </c:pt>
                <c:pt idx="22">
                  <c:v>5.9166666666666661</c:v>
                </c:pt>
                <c:pt idx="23">
                  <c:v>7.1666666666666661</c:v>
                </c:pt>
                <c:pt idx="24">
                  <c:v>5.333333333333333</c:v>
                </c:pt>
                <c:pt idx="25">
                  <c:v>13.333333333333332</c:v>
                </c:pt>
                <c:pt idx="26">
                  <c:v>10.416666666666666</c:v>
                </c:pt>
                <c:pt idx="27">
                  <c:v>8.3333333333333321</c:v>
                </c:pt>
                <c:pt idx="28">
                  <c:v>11.5</c:v>
                </c:pt>
                <c:pt idx="29">
                  <c:v>11.416666666666666</c:v>
                </c:pt>
                <c:pt idx="30">
                  <c:v>8.4166666666666661</c:v>
                </c:pt>
                <c:pt idx="31">
                  <c:v>5.333333333333333</c:v>
                </c:pt>
                <c:pt idx="32">
                  <c:v>8.1666666666666661</c:v>
                </c:pt>
                <c:pt idx="33">
                  <c:v>5.333333333333333</c:v>
                </c:pt>
                <c:pt idx="34">
                  <c:v>5.75</c:v>
                </c:pt>
                <c:pt idx="35">
                  <c:v>0</c:v>
                </c:pt>
                <c:pt idx="36">
                  <c:v>5.333333333333333</c:v>
                </c:pt>
                <c:pt idx="37">
                  <c:v>0</c:v>
                </c:pt>
                <c:pt idx="38">
                  <c:v>27.75</c:v>
                </c:pt>
                <c:pt idx="39">
                  <c:v>2</c:v>
                </c:pt>
                <c:pt idx="40">
                  <c:v>0</c:v>
                </c:pt>
                <c:pt idx="41">
                  <c:v>0</c:v>
                </c:pt>
                <c:pt idx="42">
                  <c:v>0</c:v>
                </c:pt>
                <c:pt idx="43">
                  <c:v>0</c:v>
                </c:pt>
                <c:pt idx="44">
                  <c:v>0</c:v>
                </c:pt>
                <c:pt idx="45">
                  <c:v>0</c:v>
                </c:pt>
                <c:pt idx="46">
                  <c:v>0</c:v>
                </c:pt>
                <c:pt idx="47">
                  <c:v>0</c:v>
                </c:pt>
                <c:pt idx="48">
                  <c:v>0</c:v>
                </c:pt>
                <c:pt idx="49">
                  <c:v>0</c:v>
                </c:pt>
                <c:pt idx="50">
                  <c:v>0</c:v>
                </c:pt>
                <c:pt idx="51">
                  <c:v>0</c:v>
                </c:pt>
                <c:pt idx="52">
                  <c:v>0</c:v>
                </c:pt>
              </c:numCache>
            </c:numRef>
          </c:val>
          <c:extLst>
            <c:ext xmlns:c16="http://schemas.microsoft.com/office/drawing/2014/chart" uri="{C3380CC4-5D6E-409C-BE32-E72D297353CC}">
              <c16:uniqueId val="{00000000-7B4F-4EF4-86EB-EB27D18B8265}"/>
            </c:ext>
          </c:extLst>
        </c:ser>
        <c:dLbls>
          <c:showLegendKey val="0"/>
          <c:showVal val="0"/>
          <c:showCatName val="0"/>
          <c:showSerName val="0"/>
          <c:showPercent val="0"/>
          <c:showBubbleSize val="0"/>
        </c:dLbls>
        <c:gapWidth val="150"/>
        <c:axId val="93007872"/>
        <c:axId val="93009792"/>
      </c:barChart>
      <c:catAx>
        <c:axId val="93007872"/>
        <c:scaling>
          <c:orientation val="minMax"/>
        </c:scaling>
        <c:delete val="0"/>
        <c:axPos val="b"/>
        <c:title>
          <c:tx>
            <c:rich>
              <a:bodyPr/>
              <a:lstStyle/>
              <a:p>
                <a:pPr>
                  <a:defRPr/>
                </a:pPr>
                <a:r>
                  <a:rPr lang="de-AT"/>
                  <a:t>Kalenderwochen 2023 / 2024</a:t>
                </a:r>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9792"/>
        <c:crosses val="autoZero"/>
        <c:auto val="1"/>
        <c:lblAlgn val="ctr"/>
        <c:lblOffset val="100"/>
        <c:tickLblSkip val="2"/>
        <c:tickMarkSkip val="1"/>
        <c:noMultiLvlLbl val="0"/>
      </c:catAx>
      <c:valAx>
        <c:axId val="93009792"/>
        <c:scaling>
          <c:orientation val="minMax"/>
        </c:scaling>
        <c:delete val="0"/>
        <c:axPos val="l"/>
        <c:majorGridlines>
          <c:spPr>
            <a:ln w="3175">
              <a:solidFill>
                <a:srgbClr val="808080"/>
              </a:solidFill>
              <a:prstDash val="solid"/>
            </a:ln>
          </c:spPr>
        </c:majorGridlines>
        <c:title>
          <c:tx>
            <c:rich>
              <a:bodyPr/>
              <a:lstStyle/>
              <a:p>
                <a:pPr>
                  <a:defRPr/>
                </a:pPr>
                <a:r>
                  <a:rPr lang="de-AT"/>
                  <a:t>Zeit</a:t>
                </a:r>
                <a:r>
                  <a:rPr lang="de-AT" baseline="0"/>
                  <a:t> [h]</a:t>
                </a:r>
                <a:endParaRPr lang="de-AT"/>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7872"/>
        <c:crosses val="autoZero"/>
        <c:crossBetween val="between"/>
      </c:valAx>
      <c:spPr>
        <a:solidFill>
          <a:srgbClr val="FFFFFF"/>
        </a:solidFill>
        <a:ln w="25400">
          <a:noFill/>
        </a:ln>
      </c:spPr>
    </c:plotArea>
    <c:plotVisOnly val="0"/>
    <c:dispBlanksAs val="gap"/>
    <c:showDLblsOverMax val="0"/>
  </c:chart>
  <c:spPr>
    <a:solidFill>
      <a:srgbClr val="FFFFFF"/>
    </a:solidFill>
    <a:ln w="3175">
      <a:solidFill>
        <a:srgbClr val="808080"/>
      </a:solidFill>
      <a:prstDash val="solid"/>
    </a:ln>
  </c:spPr>
  <c:txPr>
    <a:bodyPr/>
    <a:lstStyle/>
    <a:p>
      <a:pPr>
        <a:defRPr sz="1100" b="0" i="0" u="none" strike="noStrike" baseline="0">
          <a:solidFill>
            <a:srgbClr val="000000"/>
          </a:solidFill>
          <a:latin typeface="Calibri"/>
          <a:ea typeface="Calibri"/>
          <a:cs typeface="Calibri"/>
        </a:defRPr>
      </a:pPr>
      <a:endParaRPr lang="de-DE"/>
    </a:p>
  </c:txPr>
  <c:externalData r:id="rId1">
    <c:autoUpdate val="0"/>
  </c:externalData>
</c:chartSpace>
</file>

<file path=ppt/media/image1.png>
</file>

<file path=ppt/media/image10.png>
</file>

<file path=ppt/media/image11.png>
</file>

<file path=ppt/media/image12.sv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f682941b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f682941b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742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2016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Sensoren</a:t>
            </a:r>
          </a:p>
          <a:p>
            <a:pPr marL="171450" lvl="0" indent="-171450" algn="l" rtl="0">
              <a:spcBef>
                <a:spcPts val="0"/>
              </a:spcBef>
              <a:spcAft>
                <a:spcPts val="0"/>
              </a:spcAft>
            </a:pPr>
            <a:r>
              <a:rPr lang="de-DE" dirty="0"/>
              <a:t>MPU: </a:t>
            </a:r>
            <a:r>
              <a:rPr lang="de-DE" dirty="0" err="1"/>
              <a:t>Gyroscop</a:t>
            </a:r>
            <a:r>
              <a:rPr lang="de-DE" dirty="0"/>
              <a:t>, Magnetometer, </a:t>
            </a:r>
            <a:r>
              <a:rPr lang="de-DE" dirty="0" err="1"/>
              <a:t>Accelerometer</a:t>
            </a:r>
            <a:endParaRPr lang="de-DE" dirty="0"/>
          </a:p>
          <a:p>
            <a:pPr marL="171450" lvl="0" indent="-171450" algn="l" rtl="0">
              <a:spcBef>
                <a:spcPts val="0"/>
              </a:spcBef>
              <a:spcAft>
                <a:spcPts val="0"/>
              </a:spcAft>
            </a:pPr>
            <a:r>
              <a:rPr lang="de-DE" dirty="0"/>
              <a:t>Barometer</a:t>
            </a:r>
          </a:p>
          <a:p>
            <a:pPr marL="171450" lvl="0" indent="-171450" algn="l" rtl="0">
              <a:spcBef>
                <a:spcPts val="0"/>
              </a:spcBef>
              <a:spcAft>
                <a:spcPts val="0"/>
              </a:spcAft>
            </a:pPr>
            <a:r>
              <a:rPr lang="de-DE" dirty="0"/>
              <a:t>DS2438: Batterie und Spannung</a:t>
            </a:r>
          </a:p>
          <a:p>
            <a:pPr marL="171450" lvl="0" indent="-171450" algn="l" rtl="0">
              <a:spcBef>
                <a:spcPts val="0"/>
              </a:spcBef>
              <a:spcAft>
                <a:spcPts val="0"/>
              </a:spcAft>
            </a:pPr>
            <a:r>
              <a:rPr lang="de-DE" dirty="0"/>
              <a:t>Ultraschall-Abstandssensor zum automatischen landen</a:t>
            </a:r>
            <a:endParaRPr dirty="0"/>
          </a:p>
        </p:txBody>
      </p:sp>
    </p:spTree>
    <p:extLst>
      <p:ext uri="{BB962C8B-B14F-4D97-AF65-F5344CB8AC3E}">
        <p14:creationId xmlns:p14="http://schemas.microsoft.com/office/powerpoint/2010/main" val="23702506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40782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3467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73409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208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4668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62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105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4004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073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11efcb08b7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11efcb08b7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11efcb08b7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 name="Google Shape;1211;g11efcb08b7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1efcb08b7f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1efcb08b7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1efcb08b7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1efcb08b7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11efcb08b7f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11efcb08b7f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11efcb08b7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11efcb08b7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11efcb08b7f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11efcb08b7f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0"/>
        <p:cNvGrpSpPr/>
        <p:nvPr/>
      </p:nvGrpSpPr>
      <p:grpSpPr>
        <a:xfrm>
          <a:off x="0" y="0"/>
          <a:ext cx="0" cy="0"/>
          <a:chOff x="0" y="0"/>
          <a:chExt cx="0" cy="0"/>
        </a:xfrm>
      </p:grpSpPr>
      <p:sp>
        <p:nvSpPr>
          <p:cNvPr id="1441" name="Google Shape;1441;g11efcb08b7f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 name="Google Shape;1442;g11efcb08b7f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1efcb08b7f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1efcb08b7f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g11f3b086d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 name="Google Shape;1539;g11f3b086d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11efcb08b7f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11efcb08b7f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6"/>
        <p:cNvGrpSpPr/>
        <p:nvPr/>
      </p:nvGrpSpPr>
      <p:grpSpPr>
        <a:xfrm>
          <a:off x="0" y="0"/>
          <a:ext cx="0" cy="0"/>
          <a:chOff x="0" y="0"/>
          <a:chExt cx="0" cy="0"/>
        </a:xfrm>
      </p:grpSpPr>
      <p:sp>
        <p:nvSpPr>
          <p:cNvPr id="1627" name="Google Shape;1627;g11efcb08b7f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8" name="Google Shape;1628;g11efcb08b7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1efcb08b7f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1efcb08b7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1efcb08b7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1efcb08b7f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11f3b086d1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11f3b086d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3"/>
        <p:cNvGrpSpPr/>
        <p:nvPr/>
      </p:nvGrpSpPr>
      <p:grpSpPr>
        <a:xfrm>
          <a:off x="0" y="0"/>
          <a:ext cx="0" cy="0"/>
          <a:chOff x="0" y="0"/>
          <a:chExt cx="0" cy="0"/>
        </a:xfrm>
      </p:grpSpPr>
      <p:sp>
        <p:nvSpPr>
          <p:cNvPr id="1704" name="Google Shape;1704;g11efcb08b7f_10_1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 name="Google Shape;1705;g11efcb08b7f_10_1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11efcb08b7f_10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11efcb08b7f_10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11efcb08b7f_0_14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11efcb08b7f_0_1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g11efcb08b7f_0_14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 name="Google Shape;1739;g11efcb08b7f_0_14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4"/>
        <p:cNvGrpSpPr/>
        <p:nvPr/>
      </p:nvGrpSpPr>
      <p:grpSpPr>
        <a:xfrm>
          <a:off x="0" y="0"/>
          <a:ext cx="0" cy="0"/>
          <a:chOff x="0" y="0"/>
          <a:chExt cx="0" cy="0"/>
        </a:xfrm>
      </p:grpSpPr>
      <p:sp>
        <p:nvSpPr>
          <p:cNvPr id="1745" name="Google Shape;1745;g11efcb08b7f_0_14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6" name="Google Shape;1746;g11efcb08b7f_0_14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11efcb08b7f_0_14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11efcb08b7f_0_14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1"/>
        <p:cNvGrpSpPr/>
        <p:nvPr/>
      </p:nvGrpSpPr>
      <p:grpSpPr>
        <a:xfrm>
          <a:off x="0" y="0"/>
          <a:ext cx="0" cy="0"/>
          <a:chOff x="0" y="0"/>
          <a:chExt cx="0" cy="0"/>
        </a:xfrm>
      </p:grpSpPr>
      <p:sp>
        <p:nvSpPr>
          <p:cNvPr id="1772" name="Google Shape;1772;g11efcb08b7f_0_14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3" name="Google Shape;1773;g11efcb08b7f_0_14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11efcb08b7f_0_14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11efcb08b7f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2"/>
        <p:cNvGrpSpPr/>
        <p:nvPr/>
      </p:nvGrpSpPr>
      <p:grpSpPr>
        <a:xfrm>
          <a:off x="0" y="0"/>
          <a:ext cx="0" cy="0"/>
          <a:chOff x="0" y="0"/>
          <a:chExt cx="0" cy="0"/>
        </a:xfrm>
      </p:grpSpPr>
      <p:sp>
        <p:nvSpPr>
          <p:cNvPr id="8023" name="Google Shape;8023;g11efcb08b7f_0_20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4" name="Google Shape;8024;g11efcb08b7f_0_20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11efcb08b7f_0_20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11efcb08b7f_0_20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2"/>
        <p:cNvGrpSpPr/>
        <p:nvPr/>
      </p:nvGrpSpPr>
      <p:grpSpPr>
        <a:xfrm>
          <a:off x="0" y="0"/>
          <a:ext cx="0" cy="0"/>
          <a:chOff x="0" y="0"/>
          <a:chExt cx="0" cy="0"/>
        </a:xfrm>
      </p:grpSpPr>
      <p:sp>
        <p:nvSpPr>
          <p:cNvPr id="8613" name="Google Shape;8613;g11efcb08b7f_0_21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4" name="Google Shape;8614;g11efcb08b7f_0_21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4"/>
        <p:cNvGrpSpPr/>
        <p:nvPr/>
      </p:nvGrpSpPr>
      <p:grpSpPr>
        <a:xfrm>
          <a:off x="0" y="0"/>
          <a:ext cx="0" cy="0"/>
          <a:chOff x="0" y="0"/>
          <a:chExt cx="0" cy="0"/>
        </a:xfrm>
      </p:grpSpPr>
      <p:sp>
        <p:nvSpPr>
          <p:cNvPr id="9015" name="Google Shape;9015;g11efcb08b7f_0_21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6" name="Google Shape;9016;g11efcb08b7f_0_21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2162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5"/>
        <p:cNvGrpSpPr/>
        <p:nvPr/>
      </p:nvGrpSpPr>
      <p:grpSpPr>
        <a:xfrm>
          <a:off x="0" y="0"/>
          <a:ext cx="0" cy="0"/>
          <a:chOff x="0" y="0"/>
          <a:chExt cx="0" cy="0"/>
        </a:xfrm>
      </p:grpSpPr>
      <p:sp>
        <p:nvSpPr>
          <p:cNvPr id="9386" name="Google Shape;9386;g11efcb08b7f_0_21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7" name="Google Shape;9387;g11efcb08b7f_0_21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2"/>
        <p:cNvGrpSpPr/>
        <p:nvPr/>
      </p:nvGrpSpPr>
      <p:grpSpPr>
        <a:xfrm>
          <a:off x="0" y="0"/>
          <a:ext cx="0" cy="0"/>
          <a:chOff x="0" y="0"/>
          <a:chExt cx="0" cy="0"/>
        </a:xfrm>
      </p:grpSpPr>
      <p:sp>
        <p:nvSpPr>
          <p:cNvPr id="9763" name="Google Shape;9763;g11efcb08b7f_0_22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4" name="Google Shape;9764;g11efcb08b7f_0_22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3"/>
        <p:cNvGrpSpPr/>
        <p:nvPr/>
      </p:nvGrpSpPr>
      <p:grpSpPr>
        <a:xfrm>
          <a:off x="0" y="0"/>
          <a:ext cx="0" cy="0"/>
          <a:chOff x="0" y="0"/>
          <a:chExt cx="0" cy="0"/>
        </a:xfrm>
      </p:grpSpPr>
      <p:sp>
        <p:nvSpPr>
          <p:cNvPr id="10194" name="Google Shape;10194;g11efcb08b7f_0_22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5" name="Google Shape;10195;g11efcb08b7f_0_22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6"/>
        <p:cNvGrpSpPr/>
        <p:nvPr/>
      </p:nvGrpSpPr>
      <p:grpSpPr>
        <a:xfrm>
          <a:off x="0" y="0"/>
          <a:ext cx="0" cy="0"/>
          <a:chOff x="0" y="0"/>
          <a:chExt cx="0" cy="0"/>
        </a:xfrm>
      </p:grpSpPr>
      <p:sp>
        <p:nvSpPr>
          <p:cNvPr id="10987" name="Google Shape;10987;g11efcb08b7f_0_23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8" name="Google Shape;10988;g11efcb08b7f_0_23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7"/>
        <p:cNvGrpSpPr/>
        <p:nvPr/>
      </p:nvGrpSpPr>
      <p:grpSpPr>
        <a:xfrm>
          <a:off x="0" y="0"/>
          <a:ext cx="0" cy="0"/>
          <a:chOff x="0" y="0"/>
          <a:chExt cx="0" cy="0"/>
        </a:xfrm>
      </p:grpSpPr>
      <p:sp>
        <p:nvSpPr>
          <p:cNvPr id="11728" name="Google Shape;11728;g11efcb08b7f_0_24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9" name="Google Shape;11729;g11efcb08b7f_0_24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0"/>
        <p:cNvGrpSpPr/>
        <p:nvPr/>
      </p:nvGrpSpPr>
      <p:grpSpPr>
        <a:xfrm>
          <a:off x="0" y="0"/>
          <a:ext cx="0" cy="0"/>
          <a:chOff x="0" y="0"/>
          <a:chExt cx="0" cy="0"/>
        </a:xfrm>
      </p:grpSpPr>
      <p:sp>
        <p:nvSpPr>
          <p:cNvPr id="12421" name="Google Shape;12421;g11efcb08b7f_0_248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2" name="Google Shape;12422;g11efcb08b7f_0_24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2"/>
        <p:cNvGrpSpPr/>
        <p:nvPr/>
      </p:nvGrpSpPr>
      <p:grpSpPr>
        <a:xfrm>
          <a:off x="0" y="0"/>
          <a:ext cx="0" cy="0"/>
          <a:chOff x="0" y="0"/>
          <a:chExt cx="0" cy="0"/>
        </a:xfrm>
      </p:grpSpPr>
      <p:sp>
        <p:nvSpPr>
          <p:cNvPr id="12723" name="Google Shape;12723;g11efcb08b7f_0_25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4" name="Google Shape;12724;g11efcb08b7f_0_25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2"/>
        <p:cNvGrpSpPr/>
        <p:nvPr/>
      </p:nvGrpSpPr>
      <p:grpSpPr>
        <a:xfrm>
          <a:off x="0" y="0"/>
          <a:ext cx="0" cy="0"/>
          <a:chOff x="0" y="0"/>
          <a:chExt cx="0" cy="0"/>
        </a:xfrm>
      </p:grpSpPr>
      <p:sp>
        <p:nvSpPr>
          <p:cNvPr id="13363" name="Google Shape;13363;g11efcb08b7f_0_2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4" name="Google Shape;13364;g11efcb08b7f_0_2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9233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14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Alte Konstellation</a:t>
            </a:r>
            <a:endParaRPr dirty="0"/>
          </a:p>
        </p:txBody>
      </p:sp>
    </p:spTree>
    <p:extLst>
      <p:ext uri="{BB962C8B-B14F-4D97-AF65-F5344CB8AC3E}">
        <p14:creationId xmlns:p14="http://schemas.microsoft.com/office/powerpoint/2010/main" val="2975961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Mit neuer FC </a:t>
            </a:r>
            <a:r>
              <a:rPr lang="de-DE" dirty="0" err="1"/>
              <a:t>platine</a:t>
            </a:r>
            <a:endParaRPr dirty="0"/>
          </a:p>
        </p:txBody>
      </p:sp>
    </p:spTree>
    <p:extLst>
      <p:ext uri="{BB962C8B-B14F-4D97-AF65-F5344CB8AC3E}">
        <p14:creationId xmlns:p14="http://schemas.microsoft.com/office/powerpoint/2010/main" val="1183789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743325" y="1454185"/>
            <a:ext cx="6952800" cy="1339500"/>
          </a:xfrm>
          <a:prstGeom prst="rect">
            <a:avLst/>
          </a:prstGeom>
        </p:spPr>
        <p:txBody>
          <a:bodyPr spcFirstLastPara="1" wrap="square" lIns="91425" tIns="0" rIns="91425" bIns="0" anchor="t" anchorCtr="0">
            <a:noAutofit/>
          </a:bodyPr>
          <a:lstStyle>
            <a:lvl1pPr lvl="0">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flipH="1">
            <a:off x="743375" y="3242315"/>
            <a:ext cx="6952800" cy="4470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flipH="1">
            <a:off x="3452019" y="-348332"/>
            <a:ext cx="1019565" cy="1290805"/>
            <a:chOff x="-4017975" y="-49702"/>
            <a:chExt cx="1162825" cy="1472177"/>
          </a:xfrm>
        </p:grpSpPr>
        <p:sp>
          <p:nvSpPr>
            <p:cNvPr id="12" name="Google Shape;12;p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flipH="1">
            <a:off x="8425338" y="2120543"/>
            <a:ext cx="1938846" cy="1720830"/>
            <a:chOff x="-1873362" y="2120543"/>
            <a:chExt cx="1938846" cy="1720830"/>
          </a:xfrm>
        </p:grpSpPr>
        <p:sp>
          <p:nvSpPr>
            <p:cNvPr id="20" name="Google Shape;20;p2"/>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flipH="1">
            <a:off x="-1155987" y="-912707"/>
            <a:ext cx="1938846" cy="1720830"/>
            <a:chOff x="-1873362" y="2120543"/>
            <a:chExt cx="1938846" cy="1720830"/>
          </a:xfrm>
        </p:grpSpPr>
        <p:sp>
          <p:nvSpPr>
            <p:cNvPr id="40" name="Google Shape;40;p2"/>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419"/>
        <p:cNvGrpSpPr/>
        <p:nvPr/>
      </p:nvGrpSpPr>
      <p:grpSpPr>
        <a:xfrm>
          <a:off x="0" y="0"/>
          <a:ext cx="0" cy="0"/>
          <a:chOff x="0" y="0"/>
          <a:chExt cx="0" cy="0"/>
        </a:xfrm>
      </p:grpSpPr>
      <p:pic>
        <p:nvPicPr>
          <p:cNvPr id="2" name="Grafik 1" descr="Ein Bild, das Grafiken, Grafikdesign, Schrift, Text enthält.&#10;&#10;Automatisch generierte Beschreibung">
            <a:extLst>
              <a:ext uri="{FF2B5EF4-FFF2-40B4-BE49-F238E27FC236}">
                <a16:creationId xmlns:a16="http://schemas.microsoft.com/office/drawing/2014/main" id="{87453898-E63E-DBF7-9637-D9CE88D4BCC2}"/>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20"/>
        <p:cNvGrpSpPr/>
        <p:nvPr/>
      </p:nvGrpSpPr>
      <p:grpSpPr>
        <a:xfrm>
          <a:off x="0" y="0"/>
          <a:ext cx="0" cy="0"/>
          <a:chOff x="0" y="0"/>
          <a:chExt cx="0" cy="0"/>
        </a:xfrm>
      </p:grpSpPr>
      <p:sp>
        <p:nvSpPr>
          <p:cNvPr id="421" name="Google Shape;421;p13"/>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2" name="Google Shape;422;p13"/>
          <p:cNvSpPr txBox="1">
            <a:spLocks noGrp="1"/>
          </p:cNvSpPr>
          <p:nvPr>
            <p:ph type="title" idx="2" hasCustomPrompt="1"/>
          </p:nvPr>
        </p:nvSpPr>
        <p:spPr>
          <a:xfrm flipH="1">
            <a:off x="1033550" y="1377577"/>
            <a:ext cx="940500" cy="572700"/>
          </a:xfrm>
          <a:prstGeom prst="rect">
            <a:avLst/>
          </a:prstGeom>
        </p:spPr>
        <p:txBody>
          <a:bodyPr spcFirstLastPara="1" wrap="square" lIns="91425" tIns="0" rIns="91425" bIns="0" anchor="t" anchorCtr="0">
            <a:noAutofit/>
          </a:bodyPr>
          <a:lstStyle>
            <a:lvl1pPr lvl="0"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3" name="Google Shape;423;p13"/>
          <p:cNvSpPr txBox="1">
            <a:spLocks noGrp="1"/>
          </p:cNvSpPr>
          <p:nvPr>
            <p:ph type="subTitle" idx="1"/>
          </p:nvPr>
        </p:nvSpPr>
        <p:spPr>
          <a:xfrm>
            <a:off x="1033550" y="2480675"/>
            <a:ext cx="2636100" cy="38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24" name="Google Shape;424;p13"/>
          <p:cNvSpPr txBox="1">
            <a:spLocks noGrp="1"/>
          </p:cNvSpPr>
          <p:nvPr>
            <p:ph type="subTitle" idx="3"/>
          </p:nvPr>
        </p:nvSpPr>
        <p:spPr>
          <a:xfrm>
            <a:off x="1033550" y="1945416"/>
            <a:ext cx="31929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25" name="Google Shape;425;p13"/>
          <p:cNvSpPr txBox="1">
            <a:spLocks noGrp="1"/>
          </p:cNvSpPr>
          <p:nvPr>
            <p:ph type="title" idx="4" hasCustomPrompt="1"/>
          </p:nvPr>
        </p:nvSpPr>
        <p:spPr>
          <a:xfrm flipH="1">
            <a:off x="1033525" y="3039450"/>
            <a:ext cx="940500" cy="572700"/>
          </a:xfrm>
          <a:prstGeom prst="rect">
            <a:avLst/>
          </a:prstGeom>
        </p:spPr>
        <p:txBody>
          <a:bodyPr spcFirstLastPara="1" wrap="square" lIns="91425" tIns="0" rIns="91425" bIns="0" anchor="t" anchorCtr="0">
            <a:noAutofit/>
          </a:bodyPr>
          <a:lstStyle>
            <a:lvl1pPr lvl="0"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6" name="Google Shape;426;p13"/>
          <p:cNvSpPr txBox="1">
            <a:spLocks noGrp="1"/>
          </p:cNvSpPr>
          <p:nvPr>
            <p:ph type="subTitle" idx="5"/>
          </p:nvPr>
        </p:nvSpPr>
        <p:spPr>
          <a:xfrm>
            <a:off x="1033550" y="4167677"/>
            <a:ext cx="2636100" cy="38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27" name="Google Shape;427;p13"/>
          <p:cNvSpPr txBox="1">
            <a:spLocks noGrp="1"/>
          </p:cNvSpPr>
          <p:nvPr>
            <p:ph type="subTitle" idx="6"/>
          </p:nvPr>
        </p:nvSpPr>
        <p:spPr>
          <a:xfrm>
            <a:off x="1033550" y="3613450"/>
            <a:ext cx="31929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28" name="Google Shape;428;p13"/>
          <p:cNvSpPr txBox="1">
            <a:spLocks noGrp="1"/>
          </p:cNvSpPr>
          <p:nvPr>
            <p:ph type="title" idx="7" hasCustomPrompt="1"/>
          </p:nvPr>
        </p:nvSpPr>
        <p:spPr>
          <a:xfrm flipH="1">
            <a:off x="7169950" y="1377578"/>
            <a:ext cx="940500" cy="572700"/>
          </a:xfrm>
          <a:prstGeom prst="rect">
            <a:avLst/>
          </a:prstGeom>
        </p:spPr>
        <p:txBody>
          <a:bodyPr spcFirstLastPara="1" wrap="square" lIns="91425" tIns="0" rIns="91425" bIns="0" anchor="t" anchorCtr="0">
            <a:noAutofit/>
          </a:bodyPr>
          <a:lstStyle>
            <a:lvl1pPr lvl="0" algn="r"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9" name="Google Shape;429;p13"/>
          <p:cNvSpPr txBox="1">
            <a:spLocks noGrp="1"/>
          </p:cNvSpPr>
          <p:nvPr>
            <p:ph type="subTitle" idx="8"/>
          </p:nvPr>
        </p:nvSpPr>
        <p:spPr>
          <a:xfrm>
            <a:off x="5474325" y="2480675"/>
            <a:ext cx="2636100" cy="3810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30" name="Google Shape;430;p13"/>
          <p:cNvSpPr txBox="1">
            <a:spLocks noGrp="1"/>
          </p:cNvSpPr>
          <p:nvPr>
            <p:ph type="subTitle" idx="9"/>
          </p:nvPr>
        </p:nvSpPr>
        <p:spPr>
          <a:xfrm>
            <a:off x="4917550" y="1945416"/>
            <a:ext cx="3192900" cy="3384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31" name="Google Shape;431;p13"/>
          <p:cNvSpPr txBox="1">
            <a:spLocks noGrp="1"/>
          </p:cNvSpPr>
          <p:nvPr>
            <p:ph type="title" idx="13" hasCustomPrompt="1"/>
          </p:nvPr>
        </p:nvSpPr>
        <p:spPr>
          <a:xfrm flipH="1">
            <a:off x="7169950" y="3039450"/>
            <a:ext cx="940500" cy="572700"/>
          </a:xfrm>
          <a:prstGeom prst="rect">
            <a:avLst/>
          </a:prstGeom>
        </p:spPr>
        <p:txBody>
          <a:bodyPr spcFirstLastPara="1" wrap="square" lIns="91425" tIns="0" rIns="91425" bIns="0" anchor="t" anchorCtr="0">
            <a:noAutofit/>
          </a:bodyPr>
          <a:lstStyle>
            <a:lvl1pPr lvl="0" algn="r"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32" name="Google Shape;432;p13"/>
          <p:cNvSpPr txBox="1">
            <a:spLocks noGrp="1"/>
          </p:cNvSpPr>
          <p:nvPr>
            <p:ph type="subTitle" idx="14"/>
          </p:nvPr>
        </p:nvSpPr>
        <p:spPr>
          <a:xfrm>
            <a:off x="5474325" y="4167677"/>
            <a:ext cx="2636100" cy="3810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33" name="Google Shape;433;p13"/>
          <p:cNvSpPr txBox="1">
            <a:spLocks noGrp="1"/>
          </p:cNvSpPr>
          <p:nvPr>
            <p:ph type="subTitle" idx="15"/>
          </p:nvPr>
        </p:nvSpPr>
        <p:spPr>
          <a:xfrm>
            <a:off x="4917550" y="3613450"/>
            <a:ext cx="3192900" cy="3384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434" name="Google Shape;434;p13"/>
          <p:cNvGrpSpPr/>
          <p:nvPr/>
        </p:nvGrpSpPr>
        <p:grpSpPr>
          <a:xfrm>
            <a:off x="-969899" y="3989306"/>
            <a:ext cx="1803578" cy="1558580"/>
            <a:chOff x="-969899" y="3989306"/>
            <a:chExt cx="1803578" cy="1558580"/>
          </a:xfrm>
        </p:grpSpPr>
        <p:grpSp>
          <p:nvGrpSpPr>
            <p:cNvPr id="435" name="Google Shape;435;p13"/>
            <p:cNvGrpSpPr/>
            <p:nvPr/>
          </p:nvGrpSpPr>
          <p:grpSpPr>
            <a:xfrm>
              <a:off x="-699845" y="4032775"/>
              <a:ext cx="777174" cy="1001897"/>
              <a:chOff x="-699845" y="4032775"/>
              <a:chExt cx="777174" cy="1001897"/>
            </a:xfrm>
          </p:grpSpPr>
          <p:sp>
            <p:nvSpPr>
              <p:cNvPr id="436" name="Google Shape;436;p13"/>
              <p:cNvSpPr/>
              <p:nvPr/>
            </p:nvSpPr>
            <p:spPr>
              <a:xfrm>
                <a:off x="-699845" y="4054782"/>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22507" y="4032775"/>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a:off x="-344653" y="4547149"/>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13"/>
            <p:cNvSpPr/>
            <p:nvPr/>
          </p:nvSpPr>
          <p:spPr>
            <a:xfrm>
              <a:off x="-621306" y="4385709"/>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2920" y="4363854"/>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a:off x="-348577" y="4011249"/>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138934" y="3989307"/>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372053" y="4223325"/>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164361" y="4868277"/>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226779" y="4995523"/>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3"/>
            <p:cNvSpPr/>
            <p:nvPr/>
          </p:nvSpPr>
          <p:spPr>
            <a:xfrm>
              <a:off x="474081" y="4841338"/>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a:off x="-185887" y="5498214"/>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a:off x="38925" y="4786012"/>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589259" y="4875599"/>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677815" y="5502489"/>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969899" y="4645526"/>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289933" y="3989306"/>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615706" y="4527246"/>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682255" y="4585290"/>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flipH="1">
            <a:off x="-74415" y="391900"/>
            <a:ext cx="1040638" cy="901375"/>
            <a:chOff x="948060" y="3972813"/>
            <a:chExt cx="1040638" cy="901375"/>
          </a:xfrm>
        </p:grpSpPr>
        <p:grpSp>
          <p:nvGrpSpPr>
            <p:cNvPr id="456" name="Google Shape;456;p13"/>
            <p:cNvGrpSpPr/>
            <p:nvPr/>
          </p:nvGrpSpPr>
          <p:grpSpPr>
            <a:xfrm flipH="1">
              <a:off x="948060" y="3972813"/>
              <a:ext cx="716725" cy="901375"/>
              <a:chOff x="-3888525" y="-2483300"/>
              <a:chExt cx="716725" cy="901375"/>
            </a:xfrm>
          </p:grpSpPr>
          <p:sp>
            <p:nvSpPr>
              <p:cNvPr id="457" name="Google Shape;457;p13"/>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13"/>
            <p:cNvGrpSpPr/>
            <p:nvPr/>
          </p:nvGrpSpPr>
          <p:grpSpPr>
            <a:xfrm flipH="1">
              <a:off x="1664772" y="4493938"/>
              <a:ext cx="323925" cy="323650"/>
              <a:chOff x="1608625" y="299800"/>
              <a:chExt cx="323925" cy="323650"/>
            </a:xfrm>
          </p:grpSpPr>
          <p:sp>
            <p:nvSpPr>
              <p:cNvPr id="460" name="Google Shape;460;p13"/>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 name="Google Shape;463;p13"/>
          <p:cNvGrpSpPr/>
          <p:nvPr/>
        </p:nvGrpSpPr>
        <p:grpSpPr>
          <a:xfrm>
            <a:off x="8530769" y="1433443"/>
            <a:ext cx="1019565" cy="1290805"/>
            <a:chOff x="-4017975" y="-49702"/>
            <a:chExt cx="1162825" cy="1472177"/>
          </a:xfrm>
        </p:grpSpPr>
        <p:sp>
          <p:nvSpPr>
            <p:cNvPr id="464" name="Google Shape;464;p13"/>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3"/>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3"/>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59BC996E-75A7-9D43-C427-1D00CB7ECC19}"/>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471"/>
        <p:cNvGrpSpPr/>
        <p:nvPr/>
      </p:nvGrpSpPr>
      <p:grpSpPr>
        <a:xfrm>
          <a:off x="0" y="0"/>
          <a:ext cx="0" cy="0"/>
          <a:chOff x="0" y="0"/>
          <a:chExt cx="0" cy="0"/>
        </a:xfrm>
      </p:grpSpPr>
      <p:sp>
        <p:nvSpPr>
          <p:cNvPr id="472" name="Google Shape;472;p14"/>
          <p:cNvSpPr txBox="1">
            <a:spLocks noGrp="1"/>
          </p:cNvSpPr>
          <p:nvPr>
            <p:ph type="title"/>
          </p:nvPr>
        </p:nvSpPr>
        <p:spPr>
          <a:xfrm>
            <a:off x="1940550" y="3438075"/>
            <a:ext cx="5262900" cy="363000"/>
          </a:xfrm>
          <a:prstGeom prst="rect">
            <a:avLst/>
          </a:prstGeom>
          <a:noFill/>
        </p:spPr>
        <p:txBody>
          <a:bodyPr spcFirstLastPara="1" wrap="square" lIns="91425" tIns="0" rIns="91425" bIns="0" anchor="t" anchorCtr="0">
            <a:noAutofit/>
          </a:bodyPr>
          <a:lstStyle>
            <a:lvl1pPr lvl="0" rtl="0">
              <a:spcBef>
                <a:spcPts val="0"/>
              </a:spcBef>
              <a:spcAft>
                <a:spcPts val="0"/>
              </a:spcAft>
              <a:buClr>
                <a:schemeClr val="dk2"/>
              </a:buClr>
              <a:buSzPts val="4200"/>
              <a:buNone/>
              <a:defRPr sz="2000"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73" name="Google Shape;473;p14"/>
          <p:cNvSpPr txBox="1">
            <a:spLocks noGrp="1"/>
          </p:cNvSpPr>
          <p:nvPr>
            <p:ph type="subTitle" idx="1"/>
          </p:nvPr>
        </p:nvSpPr>
        <p:spPr>
          <a:xfrm>
            <a:off x="1940550" y="1342425"/>
            <a:ext cx="5262900" cy="15924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100"/>
              <a:buNone/>
              <a:defRPr sz="2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4" name="Google Shape;474;p14"/>
          <p:cNvGrpSpPr/>
          <p:nvPr/>
        </p:nvGrpSpPr>
        <p:grpSpPr>
          <a:xfrm>
            <a:off x="8103363" y="1111063"/>
            <a:ext cx="1040638" cy="901375"/>
            <a:chOff x="8457538" y="810363"/>
            <a:chExt cx="1040638" cy="901375"/>
          </a:xfrm>
        </p:grpSpPr>
        <p:grpSp>
          <p:nvGrpSpPr>
            <p:cNvPr id="475" name="Google Shape;475;p14"/>
            <p:cNvGrpSpPr/>
            <p:nvPr/>
          </p:nvGrpSpPr>
          <p:grpSpPr>
            <a:xfrm>
              <a:off x="8781450" y="810363"/>
              <a:ext cx="716725" cy="901375"/>
              <a:chOff x="-3888525" y="-2483300"/>
              <a:chExt cx="716725" cy="901375"/>
            </a:xfrm>
          </p:grpSpPr>
          <p:sp>
            <p:nvSpPr>
              <p:cNvPr id="476" name="Google Shape;476;p1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14"/>
            <p:cNvGrpSpPr/>
            <p:nvPr/>
          </p:nvGrpSpPr>
          <p:grpSpPr>
            <a:xfrm>
              <a:off x="8457538" y="1331488"/>
              <a:ext cx="323925" cy="323650"/>
              <a:chOff x="1608625" y="299800"/>
              <a:chExt cx="323925" cy="323650"/>
            </a:xfrm>
          </p:grpSpPr>
          <p:sp>
            <p:nvSpPr>
              <p:cNvPr id="479" name="Google Shape;479;p1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 name="Google Shape;482;p14"/>
          <p:cNvGrpSpPr/>
          <p:nvPr/>
        </p:nvGrpSpPr>
        <p:grpSpPr>
          <a:xfrm>
            <a:off x="214269" y="2098393"/>
            <a:ext cx="1019565" cy="1290805"/>
            <a:chOff x="-4017975" y="-49702"/>
            <a:chExt cx="1162825" cy="1472177"/>
          </a:xfrm>
        </p:grpSpPr>
        <p:sp>
          <p:nvSpPr>
            <p:cNvPr id="483" name="Google Shape;483;p1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6A75071A-F4C5-4AA5-F43A-E011C6ABE41D}"/>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490"/>
        <p:cNvGrpSpPr/>
        <p:nvPr/>
      </p:nvGrpSpPr>
      <p:grpSpPr>
        <a:xfrm>
          <a:off x="0" y="0"/>
          <a:ext cx="0" cy="0"/>
          <a:chOff x="0" y="0"/>
          <a:chExt cx="0" cy="0"/>
        </a:xfrm>
      </p:grpSpPr>
      <p:sp>
        <p:nvSpPr>
          <p:cNvPr id="491" name="Google Shape;491;p15"/>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92" name="Google Shape;492;p15"/>
          <p:cNvGrpSpPr/>
          <p:nvPr/>
        </p:nvGrpSpPr>
        <p:grpSpPr>
          <a:xfrm>
            <a:off x="8289922" y="1760200"/>
            <a:ext cx="1369850" cy="1342825"/>
            <a:chOff x="-3742350" y="-3012325"/>
            <a:chExt cx="1369850" cy="1342825"/>
          </a:xfrm>
        </p:grpSpPr>
        <p:sp>
          <p:nvSpPr>
            <p:cNvPr id="493" name="Google Shape;493;p15"/>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5"/>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5"/>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5"/>
            <p:cNvSpPr/>
            <p:nvPr/>
          </p:nvSpPr>
          <p:spPr>
            <a:xfrm>
              <a:off x="-3470900" y="-26570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5"/>
            <p:cNvSpPr/>
            <p:nvPr/>
          </p:nvSpPr>
          <p:spPr>
            <a:xfrm>
              <a:off x="-3720275" y="-2216400"/>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5"/>
            <p:cNvSpPr/>
            <p:nvPr/>
          </p:nvSpPr>
          <p:spPr>
            <a:xfrm>
              <a:off x="-2825862" y="-2936687"/>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a:off x="-2758612" y="-2892062"/>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5"/>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5"/>
          <p:cNvGrpSpPr/>
          <p:nvPr/>
        </p:nvGrpSpPr>
        <p:grpSpPr>
          <a:xfrm>
            <a:off x="-275103" y="120400"/>
            <a:ext cx="1369850" cy="1342825"/>
            <a:chOff x="-3742350" y="-3012325"/>
            <a:chExt cx="1369850" cy="1342825"/>
          </a:xfrm>
        </p:grpSpPr>
        <p:sp>
          <p:nvSpPr>
            <p:cNvPr id="505" name="Google Shape;505;p15"/>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5"/>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5"/>
            <p:cNvSpPr/>
            <p:nvPr/>
          </p:nvSpPr>
          <p:spPr>
            <a:xfrm>
              <a:off x="-3470900" y="-26570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a:off x="-3720275" y="-2216400"/>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a:off x="-2825862" y="-2936687"/>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a:off x="-2758612" y="-2892062"/>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66BC0C5F-791F-7714-EE9F-B5B6794A82DA}"/>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4_1">
    <p:spTree>
      <p:nvGrpSpPr>
        <p:cNvPr id="1" name="Shape 524"/>
        <p:cNvGrpSpPr/>
        <p:nvPr/>
      </p:nvGrpSpPr>
      <p:grpSpPr>
        <a:xfrm>
          <a:off x="0" y="0"/>
          <a:ext cx="0" cy="0"/>
          <a:chOff x="0" y="0"/>
          <a:chExt cx="0" cy="0"/>
        </a:xfrm>
      </p:grpSpPr>
      <p:sp>
        <p:nvSpPr>
          <p:cNvPr id="525" name="Google Shape;525;p16"/>
          <p:cNvSpPr txBox="1">
            <a:spLocks noGrp="1"/>
          </p:cNvSpPr>
          <p:nvPr>
            <p:ph type="title"/>
          </p:nvPr>
        </p:nvSpPr>
        <p:spPr>
          <a:xfrm>
            <a:off x="782850" y="556250"/>
            <a:ext cx="7578300" cy="4956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26" name="Google Shape;526;p16"/>
          <p:cNvGrpSpPr/>
          <p:nvPr/>
        </p:nvGrpSpPr>
        <p:grpSpPr>
          <a:xfrm>
            <a:off x="7771338" y="4403813"/>
            <a:ext cx="1040638" cy="901375"/>
            <a:chOff x="8457538" y="810363"/>
            <a:chExt cx="1040638" cy="901375"/>
          </a:xfrm>
        </p:grpSpPr>
        <p:grpSp>
          <p:nvGrpSpPr>
            <p:cNvPr id="527" name="Google Shape;527;p16"/>
            <p:cNvGrpSpPr/>
            <p:nvPr/>
          </p:nvGrpSpPr>
          <p:grpSpPr>
            <a:xfrm>
              <a:off x="8781450" y="810363"/>
              <a:ext cx="716725" cy="901375"/>
              <a:chOff x="-3888525" y="-2483300"/>
              <a:chExt cx="716725" cy="901375"/>
            </a:xfrm>
          </p:grpSpPr>
          <p:sp>
            <p:nvSpPr>
              <p:cNvPr id="528" name="Google Shape;528;p16"/>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6"/>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16"/>
            <p:cNvGrpSpPr/>
            <p:nvPr/>
          </p:nvGrpSpPr>
          <p:grpSpPr>
            <a:xfrm>
              <a:off x="8457538" y="1331488"/>
              <a:ext cx="323925" cy="323650"/>
              <a:chOff x="1608625" y="299800"/>
              <a:chExt cx="323925" cy="323650"/>
            </a:xfrm>
          </p:grpSpPr>
          <p:sp>
            <p:nvSpPr>
              <p:cNvPr id="531" name="Google Shape;531;p16"/>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6"/>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6"/>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 name="Google Shape;534;p16"/>
          <p:cNvGrpSpPr/>
          <p:nvPr/>
        </p:nvGrpSpPr>
        <p:grpSpPr>
          <a:xfrm>
            <a:off x="7771359" y="4167517"/>
            <a:ext cx="761479" cy="750124"/>
            <a:chOff x="-642191" y="1634242"/>
            <a:chExt cx="761479" cy="750124"/>
          </a:xfrm>
        </p:grpSpPr>
        <p:sp>
          <p:nvSpPr>
            <p:cNvPr id="535" name="Google Shape;535;p16"/>
            <p:cNvSpPr/>
            <p:nvPr/>
          </p:nvSpPr>
          <p:spPr>
            <a:xfrm rot="10800000">
              <a:off x="-642191" y="235071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6"/>
            <p:cNvSpPr/>
            <p:nvPr/>
          </p:nvSpPr>
          <p:spPr>
            <a:xfrm rot="10800000">
              <a:off x="-553634" y="1723763"/>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6"/>
            <p:cNvSpPr/>
            <p:nvPr/>
          </p:nvSpPr>
          <p:spPr>
            <a:xfrm rot="10800000">
              <a:off x="78166" y="1634242"/>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16"/>
          <p:cNvGrpSpPr/>
          <p:nvPr/>
        </p:nvGrpSpPr>
        <p:grpSpPr>
          <a:xfrm>
            <a:off x="330444" y="-221875"/>
            <a:ext cx="713803" cy="706547"/>
            <a:chOff x="-4017975" y="616650"/>
            <a:chExt cx="814100" cy="805825"/>
          </a:xfrm>
        </p:grpSpPr>
        <p:sp>
          <p:nvSpPr>
            <p:cNvPr id="539" name="Google Shape;539;p16"/>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6"/>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6"/>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6"/>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6D37F884-3806-41A5-6C0D-8248DE540E0A}"/>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spTree>
      <p:nvGrpSpPr>
        <p:cNvPr id="1" name="Shape 543"/>
        <p:cNvGrpSpPr/>
        <p:nvPr/>
      </p:nvGrpSpPr>
      <p:grpSpPr>
        <a:xfrm>
          <a:off x="0" y="0"/>
          <a:ext cx="0" cy="0"/>
          <a:chOff x="0" y="0"/>
          <a:chExt cx="0" cy="0"/>
        </a:xfrm>
      </p:grpSpPr>
      <p:sp>
        <p:nvSpPr>
          <p:cNvPr id="544" name="Google Shape;544;p1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5" name="Google Shape;545;p17"/>
          <p:cNvSpPr txBox="1">
            <a:spLocks noGrp="1"/>
          </p:cNvSpPr>
          <p:nvPr>
            <p:ph type="subTitle" idx="1"/>
          </p:nvPr>
        </p:nvSpPr>
        <p:spPr>
          <a:xfrm>
            <a:off x="78285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46" name="Google Shape;546;p17"/>
          <p:cNvSpPr txBox="1">
            <a:spLocks noGrp="1"/>
          </p:cNvSpPr>
          <p:nvPr>
            <p:ph type="subTitle" idx="2"/>
          </p:nvPr>
        </p:nvSpPr>
        <p:spPr>
          <a:xfrm>
            <a:off x="78285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547" name="Google Shape;547;p17"/>
          <p:cNvSpPr txBox="1">
            <a:spLocks noGrp="1"/>
          </p:cNvSpPr>
          <p:nvPr>
            <p:ph type="subTitle" idx="3"/>
          </p:nvPr>
        </p:nvSpPr>
        <p:spPr>
          <a:xfrm>
            <a:off x="341640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48" name="Google Shape;548;p17"/>
          <p:cNvSpPr txBox="1">
            <a:spLocks noGrp="1"/>
          </p:cNvSpPr>
          <p:nvPr>
            <p:ph type="subTitle" idx="4"/>
          </p:nvPr>
        </p:nvSpPr>
        <p:spPr>
          <a:xfrm>
            <a:off x="341640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549" name="Google Shape;549;p17"/>
          <p:cNvSpPr txBox="1">
            <a:spLocks noGrp="1"/>
          </p:cNvSpPr>
          <p:nvPr>
            <p:ph type="subTitle" idx="5"/>
          </p:nvPr>
        </p:nvSpPr>
        <p:spPr>
          <a:xfrm>
            <a:off x="604995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50" name="Google Shape;550;p17"/>
          <p:cNvSpPr txBox="1">
            <a:spLocks noGrp="1"/>
          </p:cNvSpPr>
          <p:nvPr>
            <p:ph type="subTitle" idx="6"/>
          </p:nvPr>
        </p:nvSpPr>
        <p:spPr>
          <a:xfrm>
            <a:off x="604995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551" name="Google Shape;551;p17"/>
          <p:cNvGrpSpPr/>
          <p:nvPr/>
        </p:nvGrpSpPr>
        <p:grpSpPr>
          <a:xfrm>
            <a:off x="-382087" y="624425"/>
            <a:ext cx="1040638" cy="901375"/>
            <a:chOff x="8457538" y="810363"/>
            <a:chExt cx="1040638" cy="901375"/>
          </a:xfrm>
        </p:grpSpPr>
        <p:grpSp>
          <p:nvGrpSpPr>
            <p:cNvPr id="552" name="Google Shape;552;p17"/>
            <p:cNvGrpSpPr/>
            <p:nvPr/>
          </p:nvGrpSpPr>
          <p:grpSpPr>
            <a:xfrm>
              <a:off x="8781450" y="810363"/>
              <a:ext cx="716725" cy="901375"/>
              <a:chOff x="-3888525" y="-2483300"/>
              <a:chExt cx="716725" cy="901375"/>
            </a:xfrm>
          </p:grpSpPr>
          <p:sp>
            <p:nvSpPr>
              <p:cNvPr id="553" name="Google Shape;553;p1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7"/>
            <p:cNvGrpSpPr/>
            <p:nvPr/>
          </p:nvGrpSpPr>
          <p:grpSpPr>
            <a:xfrm>
              <a:off x="8457538" y="1331488"/>
              <a:ext cx="323925" cy="323650"/>
              <a:chOff x="1608625" y="299800"/>
              <a:chExt cx="323925" cy="323650"/>
            </a:xfrm>
          </p:grpSpPr>
          <p:sp>
            <p:nvSpPr>
              <p:cNvPr id="556" name="Google Shape;556;p1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 name="Google Shape;579;p17"/>
          <p:cNvGrpSpPr/>
          <p:nvPr/>
        </p:nvGrpSpPr>
        <p:grpSpPr>
          <a:xfrm rot="10800000">
            <a:off x="1179219" y="4287293"/>
            <a:ext cx="1803578" cy="1592367"/>
            <a:chOff x="-4912150" y="-393637"/>
            <a:chExt cx="2057000" cy="1816112"/>
          </a:xfrm>
        </p:grpSpPr>
        <p:sp>
          <p:nvSpPr>
            <p:cNvPr id="580" name="Google Shape;580;p17"/>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7"/>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7"/>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7"/>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7"/>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7"/>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7"/>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7"/>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7"/>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7"/>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7"/>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7"/>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A032A6DE-88C6-B327-56C3-BC2A6CDA84C0}"/>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_1">
    <p:spTree>
      <p:nvGrpSpPr>
        <p:cNvPr id="1" name="Shape 599"/>
        <p:cNvGrpSpPr/>
        <p:nvPr/>
      </p:nvGrpSpPr>
      <p:grpSpPr>
        <a:xfrm>
          <a:off x="0" y="0"/>
          <a:ext cx="0" cy="0"/>
          <a:chOff x="0" y="0"/>
          <a:chExt cx="0" cy="0"/>
        </a:xfrm>
      </p:grpSpPr>
      <p:sp>
        <p:nvSpPr>
          <p:cNvPr id="600" name="Google Shape;600;p18"/>
          <p:cNvSpPr txBox="1">
            <a:spLocks noGrp="1"/>
          </p:cNvSpPr>
          <p:nvPr>
            <p:ph type="title"/>
          </p:nvPr>
        </p:nvSpPr>
        <p:spPr>
          <a:xfrm flipH="1">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1" name="Google Shape;601;p18"/>
          <p:cNvSpPr txBox="1">
            <a:spLocks noGrp="1"/>
          </p:cNvSpPr>
          <p:nvPr>
            <p:ph type="subTitle" idx="1"/>
          </p:nvPr>
        </p:nvSpPr>
        <p:spPr>
          <a:xfrm>
            <a:off x="1589125" y="234917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2" name="Google Shape;602;p18"/>
          <p:cNvSpPr txBox="1">
            <a:spLocks noGrp="1"/>
          </p:cNvSpPr>
          <p:nvPr>
            <p:ph type="subTitle" idx="2"/>
          </p:nvPr>
        </p:nvSpPr>
        <p:spPr>
          <a:xfrm>
            <a:off x="1589125" y="201120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3" name="Google Shape;603;p18"/>
          <p:cNvSpPr txBox="1">
            <a:spLocks noGrp="1"/>
          </p:cNvSpPr>
          <p:nvPr>
            <p:ph type="subTitle" idx="3"/>
          </p:nvPr>
        </p:nvSpPr>
        <p:spPr>
          <a:xfrm>
            <a:off x="5013850" y="235197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4" name="Google Shape;604;p18"/>
          <p:cNvSpPr txBox="1">
            <a:spLocks noGrp="1"/>
          </p:cNvSpPr>
          <p:nvPr>
            <p:ph type="subTitle" idx="4"/>
          </p:nvPr>
        </p:nvSpPr>
        <p:spPr>
          <a:xfrm>
            <a:off x="5013850" y="201400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5" name="Google Shape;605;p18"/>
          <p:cNvSpPr txBox="1">
            <a:spLocks noGrp="1"/>
          </p:cNvSpPr>
          <p:nvPr>
            <p:ph type="subTitle" idx="5"/>
          </p:nvPr>
        </p:nvSpPr>
        <p:spPr>
          <a:xfrm>
            <a:off x="1589125" y="396012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6" name="Google Shape;606;p18"/>
          <p:cNvSpPr txBox="1">
            <a:spLocks noGrp="1"/>
          </p:cNvSpPr>
          <p:nvPr>
            <p:ph type="subTitle" idx="6"/>
          </p:nvPr>
        </p:nvSpPr>
        <p:spPr>
          <a:xfrm>
            <a:off x="1589125" y="362215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7" name="Google Shape;607;p18"/>
          <p:cNvSpPr txBox="1">
            <a:spLocks noGrp="1"/>
          </p:cNvSpPr>
          <p:nvPr>
            <p:ph type="subTitle" idx="7"/>
          </p:nvPr>
        </p:nvSpPr>
        <p:spPr>
          <a:xfrm>
            <a:off x="5013850" y="3960098"/>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8" name="Google Shape;608;p18"/>
          <p:cNvSpPr txBox="1">
            <a:spLocks noGrp="1"/>
          </p:cNvSpPr>
          <p:nvPr>
            <p:ph type="subTitle" idx="8"/>
          </p:nvPr>
        </p:nvSpPr>
        <p:spPr>
          <a:xfrm>
            <a:off x="5013850" y="3622123"/>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609" name="Google Shape;609;p18"/>
          <p:cNvGrpSpPr/>
          <p:nvPr/>
        </p:nvGrpSpPr>
        <p:grpSpPr>
          <a:xfrm flipH="1">
            <a:off x="205972" y="3517863"/>
            <a:ext cx="873188" cy="546900"/>
            <a:chOff x="1115510" y="4327288"/>
            <a:chExt cx="873188" cy="546900"/>
          </a:xfrm>
        </p:grpSpPr>
        <p:sp>
          <p:nvSpPr>
            <p:cNvPr id="610" name="Google Shape;610;p18"/>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 name="Google Shape;611;p18"/>
            <p:cNvGrpSpPr/>
            <p:nvPr/>
          </p:nvGrpSpPr>
          <p:grpSpPr>
            <a:xfrm flipH="1">
              <a:off x="1664772" y="4493938"/>
              <a:ext cx="323925" cy="323650"/>
              <a:chOff x="1608625" y="299800"/>
              <a:chExt cx="323925" cy="323650"/>
            </a:xfrm>
          </p:grpSpPr>
          <p:sp>
            <p:nvSpPr>
              <p:cNvPr id="612" name="Google Shape;612;p1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 name="Google Shape;615;p18"/>
          <p:cNvGrpSpPr/>
          <p:nvPr/>
        </p:nvGrpSpPr>
        <p:grpSpPr>
          <a:xfrm>
            <a:off x="-234937" y="-460907"/>
            <a:ext cx="1938846" cy="1720830"/>
            <a:chOff x="-1873362" y="2120543"/>
            <a:chExt cx="1938846" cy="1720830"/>
          </a:xfrm>
        </p:grpSpPr>
        <p:sp>
          <p:nvSpPr>
            <p:cNvPr id="616" name="Google Shape;616;p18"/>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8"/>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8"/>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8"/>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8"/>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8"/>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8"/>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8"/>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8"/>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8"/>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8"/>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8"/>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8"/>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8"/>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8"/>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8"/>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8"/>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8"/>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8"/>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18"/>
          <p:cNvGrpSpPr/>
          <p:nvPr/>
        </p:nvGrpSpPr>
        <p:grpSpPr>
          <a:xfrm>
            <a:off x="7932072" y="2686300"/>
            <a:ext cx="1929500" cy="2210100"/>
            <a:chOff x="295725" y="-3462825"/>
            <a:chExt cx="1929500" cy="2210100"/>
          </a:xfrm>
        </p:grpSpPr>
        <p:sp>
          <p:nvSpPr>
            <p:cNvPr id="636" name="Google Shape;636;p18"/>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8"/>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8"/>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8"/>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8"/>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F76C1181-3CDF-21E5-E89C-0EE872BB4BA4}"/>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5_1_1">
    <p:spTree>
      <p:nvGrpSpPr>
        <p:cNvPr id="1" name="Shape 661"/>
        <p:cNvGrpSpPr/>
        <p:nvPr/>
      </p:nvGrpSpPr>
      <p:grpSpPr>
        <a:xfrm>
          <a:off x="0" y="0"/>
          <a:ext cx="0" cy="0"/>
          <a:chOff x="0" y="0"/>
          <a:chExt cx="0" cy="0"/>
        </a:xfrm>
      </p:grpSpPr>
      <p:sp>
        <p:nvSpPr>
          <p:cNvPr id="662" name="Google Shape;662;p19"/>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3" name="Google Shape;663;p19"/>
          <p:cNvSpPr txBox="1">
            <a:spLocks noGrp="1"/>
          </p:cNvSpPr>
          <p:nvPr>
            <p:ph type="subTitle" idx="1"/>
          </p:nvPr>
        </p:nvSpPr>
        <p:spPr>
          <a:xfrm>
            <a:off x="785913"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4" name="Google Shape;664;p19"/>
          <p:cNvSpPr txBox="1">
            <a:spLocks noGrp="1"/>
          </p:cNvSpPr>
          <p:nvPr>
            <p:ph type="subTitle" idx="2"/>
          </p:nvPr>
        </p:nvSpPr>
        <p:spPr>
          <a:xfrm>
            <a:off x="785913"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5" name="Google Shape;665;p19"/>
          <p:cNvSpPr txBox="1">
            <a:spLocks noGrp="1"/>
          </p:cNvSpPr>
          <p:nvPr>
            <p:ph type="subTitle" idx="3"/>
          </p:nvPr>
        </p:nvSpPr>
        <p:spPr>
          <a:xfrm>
            <a:off x="3428113"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6" name="Google Shape;666;p19"/>
          <p:cNvSpPr txBox="1">
            <a:spLocks noGrp="1"/>
          </p:cNvSpPr>
          <p:nvPr>
            <p:ph type="subTitle" idx="4"/>
          </p:nvPr>
        </p:nvSpPr>
        <p:spPr>
          <a:xfrm>
            <a:off x="3428100"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7" name="Google Shape;667;p19"/>
          <p:cNvSpPr txBox="1">
            <a:spLocks noGrp="1"/>
          </p:cNvSpPr>
          <p:nvPr>
            <p:ph type="subTitle" idx="5"/>
          </p:nvPr>
        </p:nvSpPr>
        <p:spPr>
          <a:xfrm>
            <a:off x="6070288"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8" name="Google Shape;668;p19"/>
          <p:cNvSpPr txBox="1">
            <a:spLocks noGrp="1"/>
          </p:cNvSpPr>
          <p:nvPr>
            <p:ph type="subTitle" idx="6"/>
          </p:nvPr>
        </p:nvSpPr>
        <p:spPr>
          <a:xfrm>
            <a:off x="6070288"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9" name="Google Shape;669;p19"/>
          <p:cNvSpPr txBox="1">
            <a:spLocks noGrp="1"/>
          </p:cNvSpPr>
          <p:nvPr>
            <p:ph type="subTitle" idx="7"/>
          </p:nvPr>
        </p:nvSpPr>
        <p:spPr>
          <a:xfrm>
            <a:off x="785913"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0" name="Google Shape;670;p19"/>
          <p:cNvSpPr txBox="1">
            <a:spLocks noGrp="1"/>
          </p:cNvSpPr>
          <p:nvPr>
            <p:ph type="subTitle" idx="8"/>
          </p:nvPr>
        </p:nvSpPr>
        <p:spPr>
          <a:xfrm>
            <a:off x="785913"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71" name="Google Shape;671;p19"/>
          <p:cNvSpPr txBox="1">
            <a:spLocks noGrp="1"/>
          </p:cNvSpPr>
          <p:nvPr>
            <p:ph type="subTitle" idx="9"/>
          </p:nvPr>
        </p:nvSpPr>
        <p:spPr>
          <a:xfrm>
            <a:off x="3428113"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2" name="Google Shape;672;p19"/>
          <p:cNvSpPr txBox="1">
            <a:spLocks noGrp="1"/>
          </p:cNvSpPr>
          <p:nvPr>
            <p:ph type="subTitle" idx="13"/>
          </p:nvPr>
        </p:nvSpPr>
        <p:spPr>
          <a:xfrm>
            <a:off x="3428100"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73" name="Google Shape;673;p19"/>
          <p:cNvSpPr txBox="1">
            <a:spLocks noGrp="1"/>
          </p:cNvSpPr>
          <p:nvPr>
            <p:ph type="subTitle" idx="14"/>
          </p:nvPr>
        </p:nvSpPr>
        <p:spPr>
          <a:xfrm>
            <a:off x="6070288"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4" name="Google Shape;674;p19"/>
          <p:cNvSpPr txBox="1">
            <a:spLocks noGrp="1"/>
          </p:cNvSpPr>
          <p:nvPr>
            <p:ph type="subTitle" idx="15"/>
          </p:nvPr>
        </p:nvSpPr>
        <p:spPr>
          <a:xfrm>
            <a:off x="6070288"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683" name="Google Shape;683;p19"/>
          <p:cNvGrpSpPr/>
          <p:nvPr/>
        </p:nvGrpSpPr>
        <p:grpSpPr>
          <a:xfrm>
            <a:off x="4841575" y="4619788"/>
            <a:ext cx="1040638" cy="901375"/>
            <a:chOff x="8457538" y="810363"/>
            <a:chExt cx="1040638" cy="901375"/>
          </a:xfrm>
        </p:grpSpPr>
        <p:grpSp>
          <p:nvGrpSpPr>
            <p:cNvPr id="684" name="Google Shape;684;p19"/>
            <p:cNvGrpSpPr/>
            <p:nvPr/>
          </p:nvGrpSpPr>
          <p:grpSpPr>
            <a:xfrm>
              <a:off x="8781450" y="810363"/>
              <a:ext cx="716725" cy="901375"/>
              <a:chOff x="-3888525" y="-2483300"/>
              <a:chExt cx="716725" cy="901375"/>
            </a:xfrm>
          </p:grpSpPr>
          <p:sp>
            <p:nvSpPr>
              <p:cNvPr id="685" name="Google Shape;685;p19"/>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9"/>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19"/>
            <p:cNvGrpSpPr/>
            <p:nvPr/>
          </p:nvGrpSpPr>
          <p:grpSpPr>
            <a:xfrm>
              <a:off x="8457538" y="1331488"/>
              <a:ext cx="323925" cy="323650"/>
              <a:chOff x="1608625" y="299800"/>
              <a:chExt cx="323925" cy="323650"/>
            </a:xfrm>
          </p:grpSpPr>
          <p:sp>
            <p:nvSpPr>
              <p:cNvPr id="688" name="Google Shape;688;p19"/>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 name="Google Shape;696;p19"/>
          <p:cNvGrpSpPr/>
          <p:nvPr/>
        </p:nvGrpSpPr>
        <p:grpSpPr>
          <a:xfrm rot="10800000">
            <a:off x="-728606" y="92693"/>
            <a:ext cx="1803578" cy="1592367"/>
            <a:chOff x="-4912150" y="-393637"/>
            <a:chExt cx="2057000" cy="1816112"/>
          </a:xfrm>
        </p:grpSpPr>
        <p:sp>
          <p:nvSpPr>
            <p:cNvPr id="697" name="Google Shape;697;p19"/>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55592AE6-55BE-81F2-F088-C8E81E7E0FA6}"/>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716"/>
        <p:cNvGrpSpPr/>
        <p:nvPr/>
      </p:nvGrpSpPr>
      <p:grpSpPr>
        <a:xfrm>
          <a:off x="0" y="0"/>
          <a:ext cx="0" cy="0"/>
          <a:chOff x="0" y="0"/>
          <a:chExt cx="0" cy="0"/>
        </a:xfrm>
      </p:grpSpPr>
      <p:sp>
        <p:nvSpPr>
          <p:cNvPr id="717" name="Google Shape;717;p20"/>
          <p:cNvSpPr txBox="1">
            <a:spLocks noGrp="1"/>
          </p:cNvSpPr>
          <p:nvPr>
            <p:ph type="title" hasCustomPrompt="1"/>
          </p:nvPr>
        </p:nvSpPr>
        <p:spPr>
          <a:xfrm>
            <a:off x="1862850" y="55625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18" name="Google Shape;718;p20"/>
          <p:cNvSpPr txBox="1">
            <a:spLocks noGrp="1"/>
          </p:cNvSpPr>
          <p:nvPr>
            <p:ph type="subTitle" idx="1"/>
          </p:nvPr>
        </p:nvSpPr>
        <p:spPr>
          <a:xfrm>
            <a:off x="1862850" y="119255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719" name="Google Shape;719;p20"/>
          <p:cNvSpPr txBox="1">
            <a:spLocks noGrp="1"/>
          </p:cNvSpPr>
          <p:nvPr>
            <p:ph type="title" idx="2" hasCustomPrompt="1"/>
          </p:nvPr>
        </p:nvSpPr>
        <p:spPr>
          <a:xfrm>
            <a:off x="1862850" y="210690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20" name="Google Shape;720;p20"/>
          <p:cNvSpPr txBox="1">
            <a:spLocks noGrp="1"/>
          </p:cNvSpPr>
          <p:nvPr>
            <p:ph type="subTitle" idx="3"/>
          </p:nvPr>
        </p:nvSpPr>
        <p:spPr>
          <a:xfrm>
            <a:off x="1862850" y="274320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721" name="Google Shape;721;p20"/>
          <p:cNvSpPr txBox="1">
            <a:spLocks noGrp="1"/>
          </p:cNvSpPr>
          <p:nvPr>
            <p:ph type="title" idx="4" hasCustomPrompt="1"/>
          </p:nvPr>
        </p:nvSpPr>
        <p:spPr>
          <a:xfrm>
            <a:off x="1862850" y="365755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22" name="Google Shape;722;p20"/>
          <p:cNvSpPr txBox="1">
            <a:spLocks noGrp="1"/>
          </p:cNvSpPr>
          <p:nvPr>
            <p:ph type="subTitle" idx="5"/>
          </p:nvPr>
        </p:nvSpPr>
        <p:spPr>
          <a:xfrm>
            <a:off x="1862850" y="429385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grpSp>
        <p:nvGrpSpPr>
          <p:cNvPr id="723" name="Google Shape;723;p20"/>
          <p:cNvGrpSpPr/>
          <p:nvPr/>
        </p:nvGrpSpPr>
        <p:grpSpPr>
          <a:xfrm flipH="1">
            <a:off x="7051226" y="-890069"/>
            <a:ext cx="1938846" cy="1720830"/>
            <a:chOff x="-1873362" y="2120543"/>
            <a:chExt cx="1938846" cy="1720830"/>
          </a:xfrm>
        </p:grpSpPr>
        <p:sp>
          <p:nvSpPr>
            <p:cNvPr id="724" name="Google Shape;724;p20"/>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0"/>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0"/>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0"/>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0"/>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0"/>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0"/>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0"/>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0"/>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0"/>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0"/>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0"/>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0"/>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0"/>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0"/>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20"/>
          <p:cNvGrpSpPr/>
          <p:nvPr/>
        </p:nvGrpSpPr>
        <p:grpSpPr>
          <a:xfrm flipH="1">
            <a:off x="-693003" y="-88512"/>
            <a:ext cx="1516025" cy="1489525"/>
            <a:chOff x="-3888525" y="-3012325"/>
            <a:chExt cx="1516025" cy="1489525"/>
          </a:xfrm>
        </p:grpSpPr>
        <p:sp>
          <p:nvSpPr>
            <p:cNvPr id="744" name="Google Shape;744;p20"/>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0"/>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0"/>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0"/>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20"/>
          <p:cNvGrpSpPr/>
          <p:nvPr/>
        </p:nvGrpSpPr>
        <p:grpSpPr>
          <a:xfrm flipH="1">
            <a:off x="8030519" y="1531768"/>
            <a:ext cx="1019565" cy="1290805"/>
            <a:chOff x="-4017975" y="-49702"/>
            <a:chExt cx="1162825" cy="1472177"/>
          </a:xfrm>
        </p:grpSpPr>
        <p:sp>
          <p:nvSpPr>
            <p:cNvPr id="756" name="Google Shape;756;p2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0"/>
          <p:cNvGrpSpPr/>
          <p:nvPr/>
        </p:nvGrpSpPr>
        <p:grpSpPr>
          <a:xfrm flipH="1">
            <a:off x="-3" y="3171850"/>
            <a:ext cx="1929500" cy="2210100"/>
            <a:chOff x="295725" y="-3462825"/>
            <a:chExt cx="1929500" cy="2210100"/>
          </a:xfrm>
        </p:grpSpPr>
        <p:sp>
          <p:nvSpPr>
            <p:cNvPr id="764" name="Google Shape;764;p20"/>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0"/>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0"/>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0"/>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0"/>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0"/>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0"/>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6_1">
    <p:spTree>
      <p:nvGrpSpPr>
        <p:cNvPr id="1" name="Shape 789"/>
        <p:cNvGrpSpPr/>
        <p:nvPr/>
      </p:nvGrpSpPr>
      <p:grpSpPr>
        <a:xfrm>
          <a:off x="0" y="0"/>
          <a:ext cx="0" cy="0"/>
          <a:chOff x="0" y="0"/>
          <a:chExt cx="0" cy="0"/>
        </a:xfrm>
      </p:grpSpPr>
      <p:sp>
        <p:nvSpPr>
          <p:cNvPr id="790" name="Google Shape;790;p21"/>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00000"/>
              </a:lnSpc>
              <a:spcBef>
                <a:spcPts val="0"/>
              </a:spcBef>
              <a:spcAft>
                <a:spcPts val="0"/>
              </a:spcAft>
              <a:buSzPts val="1600"/>
              <a:buFont typeface="Montserrat"/>
              <a:buChar char="○"/>
              <a:defRPr sz="1200"/>
            </a:lvl2pPr>
            <a:lvl3pPr marL="1371600" lvl="2" indent="-330200" rtl="0">
              <a:spcBef>
                <a:spcPts val="0"/>
              </a:spcBef>
              <a:spcAft>
                <a:spcPts val="0"/>
              </a:spcAft>
              <a:buSzPts val="1600"/>
              <a:buFont typeface="Montserrat"/>
              <a:buChar char="■"/>
              <a:defRPr/>
            </a:lvl3pPr>
            <a:lvl4pPr marL="1828800" lvl="3" indent="-330200" rtl="0">
              <a:spcBef>
                <a:spcPts val="0"/>
              </a:spcBef>
              <a:spcAft>
                <a:spcPts val="0"/>
              </a:spcAft>
              <a:buSzPts val="1600"/>
              <a:buFont typeface="Montserrat"/>
              <a:buChar char="●"/>
              <a:defRPr/>
            </a:lvl4pPr>
            <a:lvl5pPr marL="2286000" lvl="4" indent="-330200" rtl="0">
              <a:spcBef>
                <a:spcPts val="0"/>
              </a:spcBef>
              <a:spcAft>
                <a:spcPts val="0"/>
              </a:spcAft>
              <a:buSzPts val="1600"/>
              <a:buFont typeface="Montserrat"/>
              <a:buChar char="○"/>
              <a:defRPr/>
            </a:lvl5pPr>
            <a:lvl6pPr marL="2743200" lvl="5" indent="-330200" rtl="0">
              <a:spcBef>
                <a:spcPts val="0"/>
              </a:spcBef>
              <a:spcAft>
                <a:spcPts val="0"/>
              </a:spcAft>
              <a:buSzPts val="1600"/>
              <a:buFont typeface="Montserrat"/>
              <a:buChar char="■"/>
              <a:defRPr/>
            </a:lvl6pPr>
            <a:lvl7pPr marL="3200400" lvl="6" indent="-330200" rtl="0">
              <a:spcBef>
                <a:spcPts val="0"/>
              </a:spcBef>
              <a:spcAft>
                <a:spcPts val="0"/>
              </a:spcAft>
              <a:buSzPts val="1600"/>
              <a:buFont typeface="Montserrat"/>
              <a:buChar char="●"/>
              <a:defRPr/>
            </a:lvl7pPr>
            <a:lvl8pPr marL="3657600" lvl="7" indent="-330200" rtl="0">
              <a:spcBef>
                <a:spcPts val="0"/>
              </a:spcBef>
              <a:spcAft>
                <a:spcPts val="0"/>
              </a:spcAft>
              <a:buSzPts val="1600"/>
              <a:buFont typeface="Montserrat"/>
              <a:buChar char="○"/>
              <a:defRPr/>
            </a:lvl8pPr>
            <a:lvl9pPr marL="4114800" lvl="8" indent="-330200" rtl="0">
              <a:spcBef>
                <a:spcPts val="0"/>
              </a:spcBef>
              <a:spcAft>
                <a:spcPts val="0"/>
              </a:spcAft>
              <a:buSzPts val="1600"/>
              <a:buFont typeface="Montserrat"/>
              <a:buChar char="■"/>
              <a:defRPr/>
            </a:lvl9pPr>
          </a:lstStyle>
          <a:p>
            <a:endParaRPr/>
          </a:p>
        </p:txBody>
      </p:sp>
      <p:sp>
        <p:nvSpPr>
          <p:cNvPr id="791" name="Google Shape;791;p21"/>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92" name="Google Shape;792;p21"/>
          <p:cNvGrpSpPr/>
          <p:nvPr/>
        </p:nvGrpSpPr>
        <p:grpSpPr>
          <a:xfrm rot="10800000">
            <a:off x="-615206" y="2336518"/>
            <a:ext cx="1803578" cy="1592367"/>
            <a:chOff x="-4912150" y="-393637"/>
            <a:chExt cx="2057000" cy="1816112"/>
          </a:xfrm>
        </p:grpSpPr>
        <p:sp>
          <p:nvSpPr>
            <p:cNvPr id="793" name="Google Shape;793;p21"/>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1"/>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1808177F-3B9A-8B17-DD47-291C853C5004}"/>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p3"/>
          <p:cNvSpPr txBox="1">
            <a:spLocks noGrp="1"/>
          </p:cNvSpPr>
          <p:nvPr>
            <p:ph type="title" hasCustomPrompt="1"/>
          </p:nvPr>
        </p:nvSpPr>
        <p:spPr>
          <a:xfrm>
            <a:off x="2598875" y="787425"/>
            <a:ext cx="3946500" cy="1175100"/>
          </a:xfrm>
          <a:prstGeom prst="rect">
            <a:avLst/>
          </a:prstGeom>
          <a:noFill/>
        </p:spPr>
        <p:txBody>
          <a:bodyPr spcFirstLastPara="1" wrap="square" lIns="91425" tIns="0" rIns="91425" bIns="0" anchor="t" anchorCtr="0">
            <a:noAutofit/>
          </a:bodyPr>
          <a:lstStyle>
            <a:lvl1pPr lvl="0" algn="r" rtl="0">
              <a:spcBef>
                <a:spcPts val="0"/>
              </a:spcBef>
              <a:spcAft>
                <a:spcPts val="0"/>
              </a:spcAft>
              <a:buSzPts val="4000"/>
              <a:buNone/>
              <a:defRPr sz="9000"/>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73" name="Google Shape;73;p3"/>
          <p:cNvSpPr txBox="1">
            <a:spLocks noGrp="1"/>
          </p:cNvSpPr>
          <p:nvPr>
            <p:ph type="title" idx="2"/>
          </p:nvPr>
        </p:nvSpPr>
        <p:spPr>
          <a:xfrm>
            <a:off x="2598625" y="2347850"/>
            <a:ext cx="3946500" cy="1229100"/>
          </a:xfrm>
          <a:prstGeom prst="rect">
            <a:avLst/>
          </a:prstGeom>
        </p:spPr>
        <p:txBody>
          <a:bodyPr spcFirstLastPara="1" wrap="square" lIns="91425" tIns="0" rIns="91425" bIns="0" anchor="t" anchorCtr="0">
            <a:noAutofit/>
          </a:bodyPr>
          <a:lstStyle>
            <a:lvl1pPr lvl="0" algn="r" rtl="0">
              <a:spcBef>
                <a:spcPts val="0"/>
              </a:spcBef>
              <a:spcAft>
                <a:spcPts val="0"/>
              </a:spcAft>
              <a:buSzPts val="4000"/>
              <a:buNone/>
              <a:defRPr sz="4000">
                <a:latin typeface="Jost"/>
                <a:ea typeface="Jost"/>
                <a:cs typeface="Jost"/>
                <a:sym typeface="Jost"/>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74" name="Google Shape;74;p3"/>
          <p:cNvSpPr txBox="1">
            <a:spLocks noGrp="1"/>
          </p:cNvSpPr>
          <p:nvPr>
            <p:ph type="subTitle" idx="1"/>
          </p:nvPr>
        </p:nvSpPr>
        <p:spPr>
          <a:xfrm>
            <a:off x="2598875" y="3643263"/>
            <a:ext cx="3946500" cy="7128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grpSp>
        <p:nvGrpSpPr>
          <p:cNvPr id="83" name="Google Shape;83;p3"/>
          <p:cNvGrpSpPr/>
          <p:nvPr/>
        </p:nvGrpSpPr>
        <p:grpSpPr>
          <a:xfrm flipH="1">
            <a:off x="2648022" y="-702112"/>
            <a:ext cx="1516025" cy="1489525"/>
            <a:chOff x="-3888525" y="-3012325"/>
            <a:chExt cx="1516025" cy="1489525"/>
          </a:xfrm>
        </p:grpSpPr>
        <p:sp>
          <p:nvSpPr>
            <p:cNvPr id="84" name="Google Shape;84;p3"/>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flipH="1">
            <a:off x="579363" y="3923368"/>
            <a:ext cx="1938846" cy="1720830"/>
            <a:chOff x="-1873362" y="2120543"/>
            <a:chExt cx="1938846" cy="1720830"/>
          </a:xfrm>
        </p:grpSpPr>
        <p:sp>
          <p:nvSpPr>
            <p:cNvPr id="96" name="Google Shape;96;p3"/>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3"/>
          <p:cNvGrpSpPr/>
          <p:nvPr/>
        </p:nvGrpSpPr>
        <p:grpSpPr>
          <a:xfrm flipH="1">
            <a:off x="-1155987" y="-338232"/>
            <a:ext cx="1938846" cy="1720830"/>
            <a:chOff x="-1873362" y="2120543"/>
            <a:chExt cx="1938846" cy="1720830"/>
          </a:xfrm>
        </p:grpSpPr>
        <p:sp>
          <p:nvSpPr>
            <p:cNvPr id="116" name="Google Shape;116;p3"/>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4917C563-BD84-4229-EB83-78266346EACB}"/>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812"/>
        <p:cNvGrpSpPr/>
        <p:nvPr/>
      </p:nvGrpSpPr>
      <p:grpSpPr>
        <a:xfrm>
          <a:off x="0" y="0"/>
          <a:ext cx="0" cy="0"/>
          <a:chOff x="0" y="0"/>
          <a:chExt cx="0" cy="0"/>
        </a:xfrm>
      </p:grpSpPr>
      <p:sp>
        <p:nvSpPr>
          <p:cNvPr id="813" name="Google Shape;813;p22"/>
          <p:cNvSpPr txBox="1">
            <a:spLocks noGrp="1"/>
          </p:cNvSpPr>
          <p:nvPr>
            <p:ph type="ctrTitle"/>
          </p:nvPr>
        </p:nvSpPr>
        <p:spPr>
          <a:xfrm>
            <a:off x="782850" y="1264217"/>
            <a:ext cx="3380400" cy="712500"/>
          </a:xfrm>
          <a:prstGeom prst="rect">
            <a:avLst/>
          </a:prstGeom>
        </p:spPr>
        <p:txBody>
          <a:bodyPr spcFirstLastPara="1" wrap="square" lIns="91425" tIns="0" rIns="91425" bIns="0" anchor="ctr" anchorCtr="0">
            <a:noAutofit/>
          </a:bodyPr>
          <a:lstStyle>
            <a:lvl1pPr lvl="0" rtl="0">
              <a:spcBef>
                <a:spcPts val="0"/>
              </a:spcBef>
              <a:spcAft>
                <a:spcPts val="0"/>
              </a:spcAft>
              <a:buClr>
                <a:schemeClr val="dk2"/>
              </a:buClr>
              <a:buSzPts val="5200"/>
              <a:buNone/>
              <a:defRPr sz="6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14" name="Google Shape;814;p22"/>
          <p:cNvSpPr txBox="1">
            <a:spLocks noGrp="1"/>
          </p:cNvSpPr>
          <p:nvPr>
            <p:ph type="subTitle" idx="1"/>
          </p:nvPr>
        </p:nvSpPr>
        <p:spPr>
          <a:xfrm>
            <a:off x="782850" y="2542667"/>
            <a:ext cx="3687900" cy="134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15" name="Google Shape;815;p22"/>
          <p:cNvSpPr txBox="1"/>
          <p:nvPr/>
        </p:nvSpPr>
        <p:spPr>
          <a:xfrm>
            <a:off x="3038500" y="3831325"/>
            <a:ext cx="45435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1"/>
                </a:solidFill>
                <a:latin typeface="Tajawal"/>
                <a:ea typeface="Tajawal"/>
                <a:cs typeface="Tajawal"/>
                <a:sym typeface="Tajawal"/>
              </a:rPr>
              <a:t>CREDITS: This presentation template was created by </a:t>
            </a:r>
            <a:r>
              <a:rPr lang="en" sz="1200" b="1">
                <a:solidFill>
                  <a:schemeClr val="dk1"/>
                </a:solidFill>
                <a:uFill>
                  <a:noFill/>
                </a:uFill>
                <a:latin typeface="Tajawal"/>
                <a:ea typeface="Tajawal"/>
                <a:cs typeface="Tajawal"/>
                <a:sym typeface="Tajawal"/>
                <a:hlinkClick r:id="rId2">
                  <a:extLst>
                    <a:ext uri="{A12FA001-AC4F-418D-AE19-62706E023703}">
                      <ahyp:hlinkClr xmlns:ahyp="http://schemas.microsoft.com/office/drawing/2018/hyperlinkcolor" val="tx"/>
                    </a:ext>
                  </a:extLst>
                </a:hlinkClick>
              </a:rPr>
              <a:t>Slidesgo</a:t>
            </a:r>
            <a:r>
              <a:rPr lang="en" sz="1200">
                <a:solidFill>
                  <a:schemeClr val="dk1"/>
                </a:solidFill>
                <a:latin typeface="Tajawal"/>
                <a:ea typeface="Tajawal"/>
                <a:cs typeface="Tajawal"/>
                <a:sym typeface="Tajawal"/>
              </a:rPr>
              <a:t>, including icons by </a:t>
            </a:r>
            <a:r>
              <a:rPr lang="en" sz="1200" b="1">
                <a:solidFill>
                  <a:schemeClr val="dk1"/>
                </a:solidFill>
                <a:uFill>
                  <a:noFill/>
                </a:uFill>
                <a:latin typeface="Tajawal"/>
                <a:ea typeface="Tajawal"/>
                <a:cs typeface="Tajawal"/>
                <a:sym typeface="Tajawal"/>
                <a:hlinkClick r:id="rId3">
                  <a:extLst>
                    <a:ext uri="{A12FA001-AC4F-418D-AE19-62706E023703}">
                      <ahyp:hlinkClr xmlns:ahyp="http://schemas.microsoft.com/office/drawing/2018/hyperlinkcolor" val="tx"/>
                    </a:ext>
                  </a:extLst>
                </a:hlinkClick>
              </a:rPr>
              <a:t>Flaticon</a:t>
            </a:r>
            <a:r>
              <a:rPr lang="en" sz="1200">
                <a:solidFill>
                  <a:schemeClr val="dk1"/>
                </a:solidFill>
                <a:latin typeface="Tajawal"/>
                <a:ea typeface="Tajawal"/>
                <a:cs typeface="Tajawal"/>
                <a:sym typeface="Tajawal"/>
              </a:rPr>
              <a:t>, and infographics &amp; images by </a:t>
            </a:r>
            <a:r>
              <a:rPr lang="en" sz="1200" b="1">
                <a:solidFill>
                  <a:schemeClr val="dk1"/>
                </a:solidFill>
                <a:uFill>
                  <a:noFill/>
                </a:uFill>
                <a:latin typeface="Tajawal"/>
                <a:ea typeface="Tajawal"/>
                <a:cs typeface="Tajawal"/>
                <a:sym typeface="Tajawal"/>
                <a:hlinkClick r:id="rId4">
                  <a:extLst>
                    <a:ext uri="{A12FA001-AC4F-418D-AE19-62706E023703}">
                      <ahyp:hlinkClr xmlns:ahyp="http://schemas.microsoft.com/office/drawing/2018/hyperlinkcolor" val="tx"/>
                    </a:ext>
                  </a:extLst>
                </a:hlinkClick>
              </a:rPr>
              <a:t>Freepik</a:t>
            </a:r>
            <a:endParaRPr sz="1200" b="1" u="sng">
              <a:solidFill>
                <a:schemeClr val="dk1"/>
              </a:solidFill>
              <a:latin typeface="Tajawal"/>
              <a:ea typeface="Tajawal"/>
              <a:cs typeface="Tajawal"/>
              <a:sym typeface="Tajawal"/>
            </a:endParaRPr>
          </a:p>
        </p:txBody>
      </p:sp>
      <p:grpSp>
        <p:nvGrpSpPr>
          <p:cNvPr id="816" name="Google Shape;816;p22"/>
          <p:cNvGrpSpPr/>
          <p:nvPr/>
        </p:nvGrpSpPr>
        <p:grpSpPr>
          <a:xfrm flipH="1">
            <a:off x="-262674" y="3935863"/>
            <a:ext cx="716725" cy="901375"/>
            <a:chOff x="-3888525" y="-2483300"/>
            <a:chExt cx="716725" cy="901375"/>
          </a:xfrm>
        </p:grpSpPr>
        <p:sp>
          <p:nvSpPr>
            <p:cNvPr id="817" name="Google Shape;817;p22"/>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2"/>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2"/>
          <p:cNvGrpSpPr/>
          <p:nvPr/>
        </p:nvGrpSpPr>
        <p:grpSpPr>
          <a:xfrm flipH="1">
            <a:off x="454038" y="4456988"/>
            <a:ext cx="323925" cy="323650"/>
            <a:chOff x="1608625" y="299800"/>
            <a:chExt cx="323925" cy="323650"/>
          </a:xfrm>
        </p:grpSpPr>
        <p:sp>
          <p:nvSpPr>
            <p:cNvPr id="820" name="Google Shape;820;p22"/>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22"/>
          <p:cNvGrpSpPr/>
          <p:nvPr/>
        </p:nvGrpSpPr>
        <p:grpSpPr>
          <a:xfrm flipH="1">
            <a:off x="2309235" y="-400369"/>
            <a:ext cx="1019565" cy="1290805"/>
            <a:chOff x="-4017975" y="-49702"/>
            <a:chExt cx="1162825" cy="1472177"/>
          </a:xfrm>
        </p:grpSpPr>
        <p:sp>
          <p:nvSpPr>
            <p:cNvPr id="836" name="Google Shape;836;p2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22"/>
          <p:cNvGrpSpPr/>
          <p:nvPr/>
        </p:nvGrpSpPr>
        <p:grpSpPr>
          <a:xfrm>
            <a:off x="3698801" y="156500"/>
            <a:ext cx="873200" cy="618275"/>
            <a:chOff x="2240101" y="2000"/>
            <a:chExt cx="873200" cy="618275"/>
          </a:xfrm>
        </p:grpSpPr>
        <p:grpSp>
          <p:nvGrpSpPr>
            <p:cNvPr id="844" name="Google Shape;844;p22"/>
            <p:cNvGrpSpPr/>
            <p:nvPr/>
          </p:nvGrpSpPr>
          <p:grpSpPr>
            <a:xfrm flipH="1">
              <a:off x="2240101" y="2000"/>
              <a:ext cx="323925" cy="323650"/>
              <a:chOff x="1608625" y="299800"/>
              <a:chExt cx="323925" cy="323650"/>
            </a:xfrm>
          </p:grpSpPr>
          <p:sp>
            <p:nvSpPr>
              <p:cNvPr id="845" name="Google Shape;845;p22"/>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22"/>
            <p:cNvSpPr/>
            <p:nvPr/>
          </p:nvSpPr>
          <p:spPr>
            <a:xfrm flipH="1">
              <a:off x="2564026" y="7337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22"/>
          <p:cNvGrpSpPr/>
          <p:nvPr/>
        </p:nvGrpSpPr>
        <p:grpSpPr>
          <a:xfrm flipH="1">
            <a:off x="4163242" y="3973306"/>
            <a:ext cx="1938846" cy="1720830"/>
            <a:chOff x="-4912150" y="-540150"/>
            <a:chExt cx="2211275" cy="1962625"/>
          </a:xfrm>
        </p:grpSpPr>
        <p:sp>
          <p:nvSpPr>
            <p:cNvPr id="850" name="Google Shape;850;p22"/>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3248550" y="-540150"/>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 name="Google Shape;869;p22"/>
          <p:cNvSpPr txBox="1"/>
          <p:nvPr/>
        </p:nvSpPr>
        <p:spPr>
          <a:xfrm>
            <a:off x="4980600" y="2573200"/>
            <a:ext cx="3380400" cy="8007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1200">
                <a:solidFill>
                  <a:schemeClr val="lt1"/>
                </a:solidFill>
                <a:latin typeface="Montserrat"/>
                <a:ea typeface="Montserrat"/>
                <a:cs typeface="Montserrat"/>
                <a:sym typeface="Montserrat"/>
              </a:rPr>
              <a:t>CRÉDITS: Ce modèle de présentation a été créé par </a:t>
            </a:r>
            <a:r>
              <a:rPr lang="en" sz="12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lt1"/>
                </a:solidFill>
                <a:latin typeface="Montserrat"/>
                <a:ea typeface="Montserrat"/>
                <a:cs typeface="Montserrat"/>
                <a:sym typeface="Montserrat"/>
              </a:rPr>
              <a:t>, comprenant des icônes de </a:t>
            </a:r>
            <a:r>
              <a:rPr lang="en" sz="12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lt1"/>
                </a:solidFill>
                <a:latin typeface="Montserrat"/>
                <a:ea typeface="Montserrat"/>
                <a:cs typeface="Montserrat"/>
                <a:sym typeface="Montserrat"/>
              </a:rPr>
              <a:t>, des infographies et des images de </a:t>
            </a:r>
            <a:r>
              <a:rPr lang="en" sz="12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lt1"/>
              </a:solidFill>
              <a:latin typeface="Montserrat"/>
              <a:ea typeface="Montserrat"/>
              <a:cs typeface="Montserrat"/>
              <a:sym typeface="Montserrat"/>
            </a:endParaRPr>
          </a:p>
        </p:txBody>
      </p:sp>
      <p:pic>
        <p:nvPicPr>
          <p:cNvPr id="2" name="Grafik 1" descr="Ein Bild, das Grafiken, Grafikdesign, Schrift, Text enthält.&#10;&#10;Automatisch generierte Beschreibung">
            <a:extLst>
              <a:ext uri="{FF2B5EF4-FFF2-40B4-BE49-F238E27FC236}">
                <a16:creationId xmlns:a16="http://schemas.microsoft.com/office/drawing/2014/main" id="{A4B81D4D-69C4-7D17-FFFC-0E8453F829BA}"/>
              </a:ext>
            </a:extLst>
          </p:cNvPr>
          <p:cNvPicPr>
            <a:picLocks noChangeAspect="1"/>
          </p:cNvPicPr>
          <p:nvPr userDrawn="1"/>
        </p:nvPicPr>
        <p:blipFill rotWithShape="1">
          <a:blip r:embed="rId5"/>
          <a:srcRect l="35585" t="22708" r="28549" b="45949"/>
          <a:stretch/>
        </p:blipFill>
        <p:spPr>
          <a:xfrm>
            <a:off x="7856445" y="42555"/>
            <a:ext cx="1217705" cy="106414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870"/>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871"/>
        <p:cNvGrpSpPr/>
        <p:nvPr/>
      </p:nvGrpSpPr>
      <p:grpSpPr>
        <a:xfrm>
          <a:off x="0" y="0"/>
          <a:ext cx="0" cy="0"/>
          <a:chOff x="0" y="0"/>
          <a:chExt cx="0" cy="0"/>
        </a:xfrm>
      </p:grpSpPr>
      <p:grpSp>
        <p:nvGrpSpPr>
          <p:cNvPr id="872" name="Google Shape;872;p24"/>
          <p:cNvGrpSpPr/>
          <p:nvPr/>
        </p:nvGrpSpPr>
        <p:grpSpPr>
          <a:xfrm>
            <a:off x="8352588" y="816213"/>
            <a:ext cx="1040638" cy="901375"/>
            <a:chOff x="8457538" y="810363"/>
            <a:chExt cx="1040638" cy="901375"/>
          </a:xfrm>
        </p:grpSpPr>
        <p:grpSp>
          <p:nvGrpSpPr>
            <p:cNvPr id="873" name="Google Shape;873;p24"/>
            <p:cNvGrpSpPr/>
            <p:nvPr/>
          </p:nvGrpSpPr>
          <p:grpSpPr>
            <a:xfrm>
              <a:off x="8781450" y="810363"/>
              <a:ext cx="716725" cy="901375"/>
              <a:chOff x="-3888525" y="-2483300"/>
              <a:chExt cx="716725" cy="901375"/>
            </a:xfrm>
          </p:grpSpPr>
          <p:sp>
            <p:nvSpPr>
              <p:cNvPr id="874" name="Google Shape;874;p2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4"/>
            <p:cNvGrpSpPr/>
            <p:nvPr/>
          </p:nvGrpSpPr>
          <p:grpSpPr>
            <a:xfrm>
              <a:off x="8457538" y="1331488"/>
              <a:ext cx="323925" cy="323650"/>
              <a:chOff x="1608625" y="299800"/>
              <a:chExt cx="323925" cy="323650"/>
            </a:xfrm>
          </p:grpSpPr>
          <p:sp>
            <p:nvSpPr>
              <p:cNvPr id="877" name="Google Shape;877;p2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 name="Google Shape;880;p24"/>
          <p:cNvGrpSpPr/>
          <p:nvPr/>
        </p:nvGrpSpPr>
        <p:grpSpPr>
          <a:xfrm>
            <a:off x="4841575" y="4619788"/>
            <a:ext cx="1040638" cy="901375"/>
            <a:chOff x="8457538" y="810363"/>
            <a:chExt cx="1040638" cy="901375"/>
          </a:xfrm>
        </p:grpSpPr>
        <p:grpSp>
          <p:nvGrpSpPr>
            <p:cNvPr id="881" name="Google Shape;881;p24"/>
            <p:cNvGrpSpPr/>
            <p:nvPr/>
          </p:nvGrpSpPr>
          <p:grpSpPr>
            <a:xfrm>
              <a:off x="8781450" y="810363"/>
              <a:ext cx="716725" cy="901375"/>
              <a:chOff x="-3888525" y="-2483300"/>
              <a:chExt cx="716725" cy="901375"/>
            </a:xfrm>
          </p:grpSpPr>
          <p:sp>
            <p:nvSpPr>
              <p:cNvPr id="882" name="Google Shape;882;p2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24"/>
            <p:cNvGrpSpPr/>
            <p:nvPr/>
          </p:nvGrpSpPr>
          <p:grpSpPr>
            <a:xfrm>
              <a:off x="8457538" y="1331488"/>
              <a:ext cx="323925" cy="323650"/>
              <a:chOff x="1608625" y="299800"/>
              <a:chExt cx="323925" cy="323650"/>
            </a:xfrm>
          </p:grpSpPr>
          <p:sp>
            <p:nvSpPr>
              <p:cNvPr id="885" name="Google Shape;885;p2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 name="Google Shape;888;p24"/>
          <p:cNvGrpSpPr/>
          <p:nvPr/>
        </p:nvGrpSpPr>
        <p:grpSpPr>
          <a:xfrm>
            <a:off x="8352591" y="196800"/>
            <a:ext cx="713803" cy="706547"/>
            <a:chOff x="-4017975" y="616650"/>
            <a:chExt cx="814100" cy="805825"/>
          </a:xfrm>
        </p:grpSpPr>
        <p:sp>
          <p:nvSpPr>
            <p:cNvPr id="889" name="Google Shape;889;p2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24"/>
          <p:cNvGrpSpPr/>
          <p:nvPr/>
        </p:nvGrpSpPr>
        <p:grpSpPr>
          <a:xfrm rot="10800000">
            <a:off x="-728606" y="92693"/>
            <a:ext cx="1803578" cy="1592367"/>
            <a:chOff x="-4912150" y="-393637"/>
            <a:chExt cx="2057000" cy="1816112"/>
          </a:xfrm>
        </p:grpSpPr>
        <p:sp>
          <p:nvSpPr>
            <p:cNvPr id="894" name="Google Shape;894;p24"/>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4"/>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4"/>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4"/>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4"/>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1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17"/>
        <p:cNvGrpSpPr/>
        <p:nvPr/>
      </p:nvGrpSpPr>
      <p:grpSpPr>
        <a:xfrm>
          <a:off x="0" y="0"/>
          <a:ext cx="0" cy="0"/>
          <a:chOff x="0" y="0"/>
          <a:chExt cx="0" cy="0"/>
        </a:xfrm>
      </p:grpSpPr>
      <p:sp>
        <p:nvSpPr>
          <p:cNvPr id="918" name="Google Shape;918;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5"/>
        <p:cNvGrpSpPr/>
        <p:nvPr/>
      </p:nvGrpSpPr>
      <p:grpSpPr>
        <a:xfrm>
          <a:off x="0" y="0"/>
          <a:ext cx="0" cy="0"/>
          <a:chOff x="0" y="0"/>
          <a:chExt cx="0" cy="0"/>
        </a:xfrm>
      </p:grpSpPr>
      <p:sp>
        <p:nvSpPr>
          <p:cNvPr id="136" name="Google Shape;136;p4"/>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lvl1pPr marL="457200" lvl="0" indent="-317500">
              <a:spcBef>
                <a:spcPts val="0"/>
              </a:spcBef>
              <a:spcAft>
                <a:spcPts val="0"/>
              </a:spcAft>
              <a:buSzPts val="14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137" name="Google Shape;137;p4"/>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4"/>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pic>
        <p:nvPicPr>
          <p:cNvPr id="2" name="Grafik 1" descr="Ein Bild, das Grafiken, Grafikdesign, Schrift, Text enthält.&#10;&#10;Automatisch generierte Beschreibung">
            <a:extLst>
              <a:ext uri="{FF2B5EF4-FFF2-40B4-BE49-F238E27FC236}">
                <a16:creationId xmlns:a16="http://schemas.microsoft.com/office/drawing/2014/main" id="{B131BE6B-7D8A-4192-BA8A-2D0817ABDFEE}"/>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9"/>
        <p:cNvGrpSpPr/>
        <p:nvPr/>
      </p:nvGrpSpPr>
      <p:grpSpPr>
        <a:xfrm>
          <a:off x="0" y="0"/>
          <a:ext cx="0" cy="0"/>
          <a:chOff x="0" y="0"/>
          <a:chExt cx="0" cy="0"/>
        </a:xfrm>
      </p:grpSpPr>
      <p:sp>
        <p:nvSpPr>
          <p:cNvPr id="140" name="Google Shape;140;p5"/>
          <p:cNvSpPr txBox="1">
            <a:spLocks noGrp="1"/>
          </p:cNvSpPr>
          <p:nvPr>
            <p:ph type="title"/>
          </p:nvPr>
        </p:nvSpPr>
        <p:spPr>
          <a:xfrm>
            <a:off x="917813" y="740425"/>
            <a:ext cx="3351600" cy="859200"/>
          </a:xfrm>
          <a:prstGeom prst="rect">
            <a:avLst/>
          </a:prstGeom>
        </p:spPr>
        <p:txBody>
          <a:bodyPr spcFirstLastPara="1" wrap="square" lIns="91425" tIns="0" rIns="91425" bIns="0" anchor="t" anchorCtr="0">
            <a:noAutofit/>
          </a:bodyPr>
          <a:lstStyle>
            <a:lvl1pPr marL="0" marR="0" lvl="0" indent="-127000" algn="l" rtl="0">
              <a:lnSpc>
                <a:spcPct val="100000"/>
              </a:lnSpc>
              <a:spcBef>
                <a:spcPts val="0"/>
              </a:spcBef>
              <a:spcAft>
                <a:spcPts val="0"/>
              </a:spcAft>
              <a:buClr>
                <a:schemeClr val="dk1"/>
              </a:buClr>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1" name="Google Shape;141;p5"/>
          <p:cNvSpPr txBox="1">
            <a:spLocks noGrp="1"/>
          </p:cNvSpPr>
          <p:nvPr>
            <p:ph type="subTitle" idx="1"/>
          </p:nvPr>
        </p:nvSpPr>
        <p:spPr>
          <a:xfrm>
            <a:off x="4437188" y="3399874"/>
            <a:ext cx="3789000" cy="10032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142" name="Google Shape;142;p5"/>
          <p:cNvSpPr txBox="1">
            <a:spLocks noGrp="1"/>
          </p:cNvSpPr>
          <p:nvPr>
            <p:ph type="subTitle" idx="2"/>
          </p:nvPr>
        </p:nvSpPr>
        <p:spPr>
          <a:xfrm>
            <a:off x="4874588" y="2388438"/>
            <a:ext cx="3351600" cy="8592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8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43" name="Google Shape;143;p5"/>
          <p:cNvSpPr txBox="1">
            <a:spLocks noGrp="1"/>
          </p:cNvSpPr>
          <p:nvPr>
            <p:ph type="subTitle" idx="3"/>
          </p:nvPr>
        </p:nvSpPr>
        <p:spPr>
          <a:xfrm>
            <a:off x="917813" y="1751950"/>
            <a:ext cx="3789000" cy="1003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grpSp>
        <p:nvGrpSpPr>
          <p:cNvPr id="144" name="Google Shape;144;p5"/>
          <p:cNvGrpSpPr/>
          <p:nvPr/>
        </p:nvGrpSpPr>
        <p:grpSpPr>
          <a:xfrm rot="10800000">
            <a:off x="-287269" y="3176993"/>
            <a:ext cx="1803578" cy="1592367"/>
            <a:chOff x="-4912150" y="-393637"/>
            <a:chExt cx="2057000" cy="1816112"/>
          </a:xfrm>
        </p:grpSpPr>
        <p:sp>
          <p:nvSpPr>
            <p:cNvPr id="145" name="Google Shape;145;p5"/>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6039350" y="414138"/>
            <a:ext cx="1040638" cy="901375"/>
            <a:chOff x="8457538" y="810363"/>
            <a:chExt cx="1040638" cy="901375"/>
          </a:xfrm>
        </p:grpSpPr>
        <p:grpSp>
          <p:nvGrpSpPr>
            <p:cNvPr id="165" name="Google Shape;165;p5"/>
            <p:cNvGrpSpPr/>
            <p:nvPr/>
          </p:nvGrpSpPr>
          <p:grpSpPr>
            <a:xfrm>
              <a:off x="8781450" y="810363"/>
              <a:ext cx="716725" cy="901375"/>
              <a:chOff x="-3888525" y="-2483300"/>
              <a:chExt cx="716725" cy="901375"/>
            </a:xfrm>
          </p:grpSpPr>
          <p:sp>
            <p:nvSpPr>
              <p:cNvPr id="166" name="Google Shape;166;p5"/>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5"/>
            <p:cNvGrpSpPr/>
            <p:nvPr/>
          </p:nvGrpSpPr>
          <p:grpSpPr>
            <a:xfrm>
              <a:off x="8457538" y="1331488"/>
              <a:ext cx="323925" cy="323650"/>
              <a:chOff x="1608625" y="299800"/>
              <a:chExt cx="323925" cy="323650"/>
            </a:xfrm>
          </p:grpSpPr>
          <p:sp>
            <p:nvSpPr>
              <p:cNvPr id="169" name="Google Shape;169;p5"/>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5"/>
          <p:cNvGrpSpPr/>
          <p:nvPr/>
        </p:nvGrpSpPr>
        <p:grpSpPr>
          <a:xfrm>
            <a:off x="2021856" y="3530393"/>
            <a:ext cx="1019565" cy="1290805"/>
            <a:chOff x="-4017975" y="-49702"/>
            <a:chExt cx="1162825" cy="1472177"/>
          </a:xfrm>
        </p:grpSpPr>
        <p:sp>
          <p:nvSpPr>
            <p:cNvPr id="173" name="Google Shape;173;p5"/>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A08BFE7C-C93B-341F-E791-03E7CFAEFE91}"/>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6"/>
        <p:cNvGrpSpPr/>
        <p:nvPr/>
      </p:nvGrpSpPr>
      <p:grpSpPr>
        <a:xfrm>
          <a:off x="0" y="0"/>
          <a:ext cx="0" cy="0"/>
          <a:chOff x="0" y="0"/>
          <a:chExt cx="0" cy="0"/>
        </a:xfrm>
      </p:grpSpPr>
      <p:sp>
        <p:nvSpPr>
          <p:cNvPr id="207" name="Google Shape;207;p6"/>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21" name="Google Shape;221;p6"/>
          <p:cNvGrpSpPr/>
          <p:nvPr/>
        </p:nvGrpSpPr>
        <p:grpSpPr>
          <a:xfrm>
            <a:off x="778838" y="379263"/>
            <a:ext cx="184175" cy="158025"/>
            <a:chOff x="-3626300" y="-1680825"/>
            <a:chExt cx="184175" cy="158025"/>
          </a:xfrm>
        </p:grpSpPr>
        <p:sp>
          <p:nvSpPr>
            <p:cNvPr id="222" name="Google Shape;222;p6"/>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6"/>
          <p:cNvGrpSpPr/>
          <p:nvPr/>
        </p:nvGrpSpPr>
        <p:grpSpPr>
          <a:xfrm>
            <a:off x="-252062" y="300238"/>
            <a:ext cx="716725" cy="901375"/>
            <a:chOff x="-3888525" y="-2483300"/>
            <a:chExt cx="716725" cy="901375"/>
          </a:xfrm>
        </p:grpSpPr>
        <p:sp>
          <p:nvSpPr>
            <p:cNvPr id="225" name="Google Shape;225;p6"/>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62F3CD58-6CE6-DCA0-3E84-10F631698EB0}"/>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7"/>
        <p:cNvGrpSpPr/>
        <p:nvPr/>
      </p:nvGrpSpPr>
      <p:grpSpPr>
        <a:xfrm>
          <a:off x="0" y="0"/>
          <a:ext cx="0" cy="0"/>
          <a:chOff x="0" y="0"/>
          <a:chExt cx="0" cy="0"/>
        </a:xfrm>
      </p:grpSpPr>
      <p:sp>
        <p:nvSpPr>
          <p:cNvPr id="228" name="Google Shape;228;p7"/>
          <p:cNvSpPr txBox="1">
            <a:spLocks noGrp="1"/>
          </p:cNvSpPr>
          <p:nvPr>
            <p:ph type="subTitle" idx="1"/>
          </p:nvPr>
        </p:nvSpPr>
        <p:spPr>
          <a:xfrm>
            <a:off x="782850" y="1341548"/>
            <a:ext cx="7578300" cy="5271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9" name="Google Shape;229;p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30" name="Google Shape;230;p7"/>
          <p:cNvGrpSpPr/>
          <p:nvPr/>
        </p:nvGrpSpPr>
        <p:grpSpPr>
          <a:xfrm>
            <a:off x="7433700" y="4482713"/>
            <a:ext cx="1040638" cy="901375"/>
            <a:chOff x="8457538" y="810363"/>
            <a:chExt cx="1040638" cy="901375"/>
          </a:xfrm>
        </p:grpSpPr>
        <p:grpSp>
          <p:nvGrpSpPr>
            <p:cNvPr id="231" name="Google Shape;231;p7"/>
            <p:cNvGrpSpPr/>
            <p:nvPr/>
          </p:nvGrpSpPr>
          <p:grpSpPr>
            <a:xfrm>
              <a:off x="8781450" y="810363"/>
              <a:ext cx="716725" cy="901375"/>
              <a:chOff x="-3888525" y="-2483300"/>
              <a:chExt cx="716725" cy="901375"/>
            </a:xfrm>
          </p:grpSpPr>
          <p:sp>
            <p:nvSpPr>
              <p:cNvPr id="232" name="Google Shape;232;p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8457538" y="1331488"/>
              <a:ext cx="323925" cy="323650"/>
              <a:chOff x="1608625" y="299800"/>
              <a:chExt cx="323925" cy="323650"/>
            </a:xfrm>
          </p:grpSpPr>
          <p:sp>
            <p:nvSpPr>
              <p:cNvPr id="235" name="Google Shape;235;p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 name="Google Shape;238;p7"/>
          <p:cNvGrpSpPr/>
          <p:nvPr/>
        </p:nvGrpSpPr>
        <p:grpSpPr>
          <a:xfrm>
            <a:off x="388869" y="-29307"/>
            <a:ext cx="1019565" cy="1290805"/>
            <a:chOff x="-4017975" y="-49702"/>
            <a:chExt cx="1162825" cy="1472177"/>
          </a:xfrm>
        </p:grpSpPr>
        <p:sp>
          <p:nvSpPr>
            <p:cNvPr id="239" name="Google Shape;239;p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7"/>
          <p:cNvGrpSpPr/>
          <p:nvPr/>
        </p:nvGrpSpPr>
        <p:grpSpPr>
          <a:xfrm>
            <a:off x="7934047" y="1528575"/>
            <a:ext cx="1929500" cy="2210100"/>
            <a:chOff x="295725" y="-3462825"/>
            <a:chExt cx="1929500" cy="2210100"/>
          </a:xfrm>
        </p:grpSpPr>
        <p:sp>
          <p:nvSpPr>
            <p:cNvPr id="247" name="Google Shape;247;p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7"/>
          <p:cNvGrpSpPr/>
          <p:nvPr/>
        </p:nvGrpSpPr>
        <p:grpSpPr>
          <a:xfrm rot="10800000">
            <a:off x="-510906" y="2675681"/>
            <a:ext cx="1803578" cy="1592367"/>
            <a:chOff x="-4912150" y="-393637"/>
            <a:chExt cx="2057000" cy="1816112"/>
          </a:xfrm>
        </p:grpSpPr>
        <p:sp>
          <p:nvSpPr>
            <p:cNvPr id="273" name="Google Shape;273;p7"/>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94838A31-9075-50DD-1D28-2794EDBD7385}"/>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388100" y="556250"/>
            <a:ext cx="5904000" cy="4031100"/>
          </a:xfrm>
          <a:prstGeom prst="rect">
            <a:avLst/>
          </a:prstGeom>
        </p:spPr>
        <p:txBody>
          <a:bodyPr spcFirstLastPara="1" wrap="square" lIns="91425" tIns="0" rIns="91425" bIns="0" anchor="ctr" anchorCtr="0">
            <a:noAutofit/>
          </a:bodyPr>
          <a:lstStyle>
            <a:lvl1pPr lvl="0">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94" name="Google Shape;294;p8"/>
          <p:cNvGrpSpPr/>
          <p:nvPr/>
        </p:nvGrpSpPr>
        <p:grpSpPr>
          <a:xfrm flipH="1">
            <a:off x="7745597" y="3097813"/>
            <a:ext cx="1516025" cy="1489525"/>
            <a:chOff x="-3888525" y="-3012325"/>
            <a:chExt cx="1516025" cy="1489525"/>
          </a:xfrm>
        </p:grpSpPr>
        <p:sp>
          <p:nvSpPr>
            <p:cNvPr id="295" name="Google Shape;295;p8"/>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8"/>
          <p:cNvGrpSpPr/>
          <p:nvPr/>
        </p:nvGrpSpPr>
        <p:grpSpPr>
          <a:xfrm flipH="1">
            <a:off x="6119781" y="4587350"/>
            <a:ext cx="713803" cy="706547"/>
            <a:chOff x="-4017975" y="616650"/>
            <a:chExt cx="814100" cy="805825"/>
          </a:xfrm>
        </p:grpSpPr>
        <p:sp>
          <p:nvSpPr>
            <p:cNvPr id="313" name="Google Shape;313;p8"/>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8"/>
          <p:cNvGrpSpPr/>
          <p:nvPr/>
        </p:nvGrpSpPr>
        <p:grpSpPr>
          <a:xfrm>
            <a:off x="665435" y="-108237"/>
            <a:ext cx="1040638" cy="901375"/>
            <a:chOff x="948060" y="3972813"/>
            <a:chExt cx="1040638" cy="901375"/>
          </a:xfrm>
        </p:grpSpPr>
        <p:grpSp>
          <p:nvGrpSpPr>
            <p:cNvPr id="318" name="Google Shape;318;p8"/>
            <p:cNvGrpSpPr/>
            <p:nvPr/>
          </p:nvGrpSpPr>
          <p:grpSpPr>
            <a:xfrm flipH="1">
              <a:off x="948060" y="3972813"/>
              <a:ext cx="716725" cy="901375"/>
              <a:chOff x="-3888525" y="-2483300"/>
              <a:chExt cx="716725" cy="901375"/>
            </a:xfrm>
          </p:grpSpPr>
          <p:sp>
            <p:nvSpPr>
              <p:cNvPr id="319" name="Google Shape;319;p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8"/>
            <p:cNvGrpSpPr/>
            <p:nvPr/>
          </p:nvGrpSpPr>
          <p:grpSpPr>
            <a:xfrm flipH="1">
              <a:off x="1664772" y="4493938"/>
              <a:ext cx="323925" cy="323650"/>
              <a:chOff x="1608625" y="299800"/>
              <a:chExt cx="323925" cy="323650"/>
            </a:xfrm>
          </p:grpSpPr>
          <p:sp>
            <p:nvSpPr>
              <p:cNvPr id="322" name="Google Shape;322;p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Grafik 1" descr="Ein Bild, das Grafiken, Grafikdesign, Schrift, Text enthält.&#10;&#10;Automatisch generierte Beschreibung">
            <a:extLst>
              <a:ext uri="{FF2B5EF4-FFF2-40B4-BE49-F238E27FC236}">
                <a16:creationId xmlns:a16="http://schemas.microsoft.com/office/drawing/2014/main" id="{9E1D5683-783F-8FA7-14C3-635DFCF1E08C}"/>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6"/>
        <p:cNvGrpSpPr/>
        <p:nvPr/>
      </p:nvGrpSpPr>
      <p:grpSpPr>
        <a:xfrm>
          <a:off x="0" y="0"/>
          <a:ext cx="0" cy="0"/>
          <a:chOff x="0" y="0"/>
          <a:chExt cx="0" cy="0"/>
        </a:xfrm>
      </p:grpSpPr>
      <p:sp>
        <p:nvSpPr>
          <p:cNvPr id="337" name="Google Shape;337;p10"/>
          <p:cNvSpPr txBox="1">
            <a:spLocks noGrp="1"/>
          </p:cNvSpPr>
          <p:nvPr>
            <p:ph type="title"/>
          </p:nvPr>
        </p:nvSpPr>
        <p:spPr>
          <a:xfrm>
            <a:off x="782850" y="1941300"/>
            <a:ext cx="5137800" cy="1260900"/>
          </a:xfrm>
          <a:prstGeom prst="rect">
            <a:avLst/>
          </a:prstGeom>
          <a:noFill/>
        </p:spPr>
        <p:txBody>
          <a:bodyPr spcFirstLastPara="1" wrap="square" lIns="91425" tIns="0" rIns="91425" bIns="0" anchor="t" anchorCtr="0">
            <a:noAutofit/>
          </a:bodyPr>
          <a:lstStyle>
            <a:lvl1pPr lvl="0" algn="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pic>
        <p:nvPicPr>
          <p:cNvPr id="2" name="Grafik 1" descr="Ein Bild, das Grafiken, Grafikdesign, Schrift, Text enthält.&#10;&#10;Automatisch generierte Beschreibung">
            <a:extLst>
              <a:ext uri="{FF2B5EF4-FFF2-40B4-BE49-F238E27FC236}">
                <a16:creationId xmlns:a16="http://schemas.microsoft.com/office/drawing/2014/main" id="{C8BBD87D-AD6D-0121-7483-7E91CCAE0A90}"/>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8"/>
        <p:cNvGrpSpPr/>
        <p:nvPr/>
      </p:nvGrpSpPr>
      <p:grpSpPr>
        <a:xfrm>
          <a:off x="0" y="0"/>
          <a:ext cx="0" cy="0"/>
          <a:chOff x="0" y="0"/>
          <a:chExt cx="0" cy="0"/>
        </a:xfrm>
      </p:grpSpPr>
      <p:sp>
        <p:nvSpPr>
          <p:cNvPr id="339" name="Google Shape;339;p11"/>
          <p:cNvSpPr txBox="1">
            <a:spLocks noGrp="1"/>
          </p:cNvSpPr>
          <p:nvPr>
            <p:ph type="title" hasCustomPrompt="1"/>
          </p:nvPr>
        </p:nvSpPr>
        <p:spPr>
          <a:xfrm>
            <a:off x="1267387" y="1365025"/>
            <a:ext cx="6609300" cy="1407900"/>
          </a:xfrm>
          <a:prstGeom prst="rect">
            <a:avLst/>
          </a:prstGeom>
        </p:spPr>
        <p:txBody>
          <a:bodyPr spcFirstLastPara="1" wrap="square" lIns="91425" tIns="0" rIns="91425" bIns="0" anchor="t"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0" name="Google Shape;340;p11"/>
          <p:cNvSpPr txBox="1">
            <a:spLocks noGrp="1"/>
          </p:cNvSpPr>
          <p:nvPr>
            <p:ph type="subTitle" idx="1"/>
          </p:nvPr>
        </p:nvSpPr>
        <p:spPr>
          <a:xfrm>
            <a:off x="1267375" y="3255875"/>
            <a:ext cx="6609300" cy="5226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41" name="Google Shape;341;p11"/>
          <p:cNvGrpSpPr/>
          <p:nvPr/>
        </p:nvGrpSpPr>
        <p:grpSpPr>
          <a:xfrm flipH="1">
            <a:off x="6844388" y="3930543"/>
            <a:ext cx="1938846" cy="1720830"/>
            <a:chOff x="-1873362" y="2120543"/>
            <a:chExt cx="1938846" cy="1720830"/>
          </a:xfrm>
        </p:grpSpPr>
        <p:sp>
          <p:nvSpPr>
            <p:cNvPr id="342" name="Google Shape;342;p11"/>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11"/>
          <p:cNvGrpSpPr/>
          <p:nvPr/>
        </p:nvGrpSpPr>
        <p:grpSpPr>
          <a:xfrm flipH="1">
            <a:off x="1408072" y="4117288"/>
            <a:ext cx="1929500" cy="2210100"/>
            <a:chOff x="295725" y="-3462825"/>
            <a:chExt cx="1929500" cy="2210100"/>
          </a:xfrm>
        </p:grpSpPr>
        <p:sp>
          <p:nvSpPr>
            <p:cNvPr id="362" name="Google Shape;362;p11"/>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1"/>
          <p:cNvGrpSpPr/>
          <p:nvPr/>
        </p:nvGrpSpPr>
        <p:grpSpPr>
          <a:xfrm flipH="1">
            <a:off x="-128787" y="-450682"/>
            <a:ext cx="1938846" cy="1720830"/>
            <a:chOff x="-1873362" y="2120543"/>
            <a:chExt cx="1938846" cy="1720830"/>
          </a:xfrm>
        </p:grpSpPr>
        <p:sp>
          <p:nvSpPr>
            <p:cNvPr id="400" name="Google Shape;400;p11"/>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fik 1" descr="Ein Bild, das Grafiken, Grafikdesign, Schrift, Text enthält.&#10;&#10;Automatisch generierte Beschreibung">
            <a:extLst>
              <a:ext uri="{FF2B5EF4-FFF2-40B4-BE49-F238E27FC236}">
                <a16:creationId xmlns:a16="http://schemas.microsoft.com/office/drawing/2014/main" id="{C4E72F0F-6E09-20F5-E1A7-F5DFCF1C84DB}"/>
              </a:ext>
            </a:extLst>
          </p:cNvPr>
          <p:cNvPicPr>
            <a:picLocks noChangeAspect="1"/>
          </p:cNvPicPr>
          <p:nvPr userDrawn="1"/>
        </p:nvPicPr>
        <p:blipFill rotWithShape="1">
          <a:blip r:embed="rId2"/>
          <a:srcRect l="35585" t="22708" r="28549" b="45949"/>
          <a:stretch/>
        </p:blipFill>
        <p:spPr>
          <a:xfrm>
            <a:off x="7856445" y="42555"/>
            <a:ext cx="1217705" cy="106414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0" rIns="91425" bIns="0" anchor="t" anchorCtr="0">
            <a:noAutofit/>
          </a:bodyPr>
          <a:lstStyle>
            <a:lvl1pPr lvl="0">
              <a:lnSpc>
                <a:spcPct val="100000"/>
              </a:lnSpc>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2pPr>
            <a:lvl3pPr lvl="2">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3pPr>
            <a:lvl4pPr lvl="3">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4pPr>
            <a:lvl5pPr lvl="4">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5pPr>
            <a:lvl6pPr lvl="5">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6pPr>
            <a:lvl7pPr lvl="6">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7pPr>
            <a:lvl8pPr lvl="7">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8pPr>
            <a:lvl9pPr lvl="8">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0" rIns="91425" bIns="0" anchor="t" anchorCtr="0">
            <a:noAutofit/>
          </a:bodyPr>
          <a:lstStyle>
            <a:lvl1pPr marL="457200" lvl="0"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1pPr>
            <a:lvl2pPr marL="914400" lvl="1"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2pPr>
            <a:lvl3pPr marL="1371600" lvl="2"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3pPr>
            <a:lvl4pPr marL="1828800" lvl="3"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4pPr>
            <a:lvl5pPr marL="2286000" lvl="4"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5pPr>
            <a:lvl6pPr marL="2743200" lvl="5"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6pPr>
            <a:lvl7pPr marL="3200400" lvl="6"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7pPr>
            <a:lvl8pPr marL="3657600" lvl="7"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8pPr>
            <a:lvl9pPr marL="4114800" lvl="8"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13"/>
        <p:cNvGrpSpPr/>
        <p:nvPr/>
      </p:nvGrpSpPr>
      <p:grpSpPr>
        <a:xfrm>
          <a:off x="0" y="0"/>
          <a:ext cx="0" cy="0"/>
          <a:chOff x="0" y="0"/>
          <a:chExt cx="0" cy="0"/>
        </a:xfrm>
      </p:grpSpPr>
      <p:sp>
        <p:nvSpPr>
          <p:cNvPr id="914" name="Google Shape;914;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15" name="Google Shape;915;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9.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r1g_Iv7TtQamF_qoXS-0t_TS2o80QkVui6LYj0THQkM/copy#gid=1654711040" TargetMode="External"/><Relationship Id="rId7"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hyperlink" Target="https://docs.google.com/spreadsheets/d/1r1g_Iv7TtQamF_qoXS-0t_TS2o80QkVui6LYj0THQkM/copy#gid=1669512786" TargetMode="Externa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circuits-blue-red-gradient-digital-background_12067352.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flat-minimal-technology-twitch-background_18039050.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hyperlink" Target="https://www.freepik.com/free-photo/people-working-as-team-company_19534447.htm/?utm_source=slidesgo_template&amp;utm_medium=referral-link&amp;utm_campaign=sg_resources&amp;utm_content=freepik" TargetMode="External"/><Relationship Id="rId4" Type="http://schemas.openxmlformats.org/officeDocument/2006/relationships/hyperlink" Target="https://www.freepik.com/free-photo/beautiful-women-working-together-startup-company_18843627.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0.xml"/><Relationship Id="rId1" Type="http://schemas.openxmlformats.org/officeDocument/2006/relationships/slideLayout" Target="../slideLayouts/slideLayout24.xml"/><Relationship Id="rId6" Type="http://schemas.openxmlformats.org/officeDocument/2006/relationships/slide" Target="slide38.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6.png"/><Relationship Id="rId4" Type="http://schemas.openxmlformats.org/officeDocument/2006/relationships/image" Target="../media/image24.png"/><Relationship Id="rId9"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23.xml"/><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28"/>
          <p:cNvSpPr txBox="1">
            <a:spLocks noGrp="1"/>
          </p:cNvSpPr>
          <p:nvPr>
            <p:ph type="ctrTitle"/>
          </p:nvPr>
        </p:nvSpPr>
        <p:spPr>
          <a:xfrm flipH="1">
            <a:off x="743325" y="1454185"/>
            <a:ext cx="6952800" cy="13395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FPV – Drohne Diplomarbeit</a:t>
            </a:r>
            <a:endParaRPr dirty="0"/>
          </a:p>
        </p:txBody>
      </p:sp>
      <p:sp>
        <p:nvSpPr>
          <p:cNvPr id="925" name="Google Shape;925;p28"/>
          <p:cNvSpPr/>
          <p:nvPr/>
        </p:nvSpPr>
        <p:spPr>
          <a:xfrm flipH="1">
            <a:off x="-186582" y="5584563"/>
            <a:ext cx="29" cy="29"/>
          </a:xfrm>
          <a:custGeom>
            <a:avLst/>
            <a:gdLst/>
            <a:ahLst/>
            <a:cxnLst/>
            <a:rect l="l" t="t" r="r" b="b"/>
            <a:pathLst>
              <a:path w="1" h="1" fill="none" extrusionOk="0">
                <a:moveTo>
                  <a:pt x="1" y="1"/>
                </a:moveTo>
                <a:lnTo>
                  <a:pt x="1" y="1"/>
                </a:lnTo>
                <a:close/>
              </a:path>
            </a:pathLst>
          </a:custGeom>
          <a:solidFill>
            <a:schemeClr val="lt1"/>
          </a:solidFill>
          <a:ln w="5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 name="Google Shape;926;p28"/>
          <p:cNvGrpSpPr/>
          <p:nvPr/>
        </p:nvGrpSpPr>
        <p:grpSpPr>
          <a:xfrm flipH="1">
            <a:off x="5870297" y="3482200"/>
            <a:ext cx="1929500" cy="2210100"/>
            <a:chOff x="295725" y="-3462825"/>
            <a:chExt cx="1929500" cy="2210100"/>
          </a:xfrm>
        </p:grpSpPr>
        <p:sp>
          <p:nvSpPr>
            <p:cNvPr id="927" name="Google Shape;927;p28"/>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8"/>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8"/>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8"/>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28"/>
          <p:cNvGrpSpPr/>
          <p:nvPr/>
        </p:nvGrpSpPr>
        <p:grpSpPr>
          <a:xfrm>
            <a:off x="948060" y="3973813"/>
            <a:ext cx="1040638" cy="901375"/>
            <a:chOff x="948060" y="3972813"/>
            <a:chExt cx="1040638" cy="901375"/>
          </a:xfrm>
        </p:grpSpPr>
        <p:grpSp>
          <p:nvGrpSpPr>
            <p:cNvPr id="953" name="Google Shape;953;p28"/>
            <p:cNvGrpSpPr/>
            <p:nvPr/>
          </p:nvGrpSpPr>
          <p:grpSpPr>
            <a:xfrm flipH="1">
              <a:off x="948060" y="3972813"/>
              <a:ext cx="716725" cy="901375"/>
              <a:chOff x="-3888525" y="-2483300"/>
              <a:chExt cx="716725" cy="901375"/>
            </a:xfrm>
          </p:grpSpPr>
          <p:sp>
            <p:nvSpPr>
              <p:cNvPr id="954" name="Google Shape;954;p2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28"/>
            <p:cNvGrpSpPr/>
            <p:nvPr/>
          </p:nvGrpSpPr>
          <p:grpSpPr>
            <a:xfrm flipH="1">
              <a:off x="1664772" y="4493938"/>
              <a:ext cx="323925" cy="323650"/>
              <a:chOff x="1608625" y="299800"/>
              <a:chExt cx="323925" cy="323650"/>
            </a:xfrm>
          </p:grpSpPr>
          <p:sp>
            <p:nvSpPr>
              <p:cNvPr id="957" name="Google Shape;957;p2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0" name="Google Shape;960;p28"/>
          <p:cNvGrpSpPr/>
          <p:nvPr/>
        </p:nvGrpSpPr>
        <p:grpSpPr>
          <a:xfrm>
            <a:off x="844385" y="2929368"/>
            <a:ext cx="4208350" cy="192185"/>
            <a:chOff x="948060" y="2996029"/>
            <a:chExt cx="4208350" cy="192185"/>
          </a:xfrm>
        </p:grpSpPr>
        <p:sp>
          <p:nvSpPr>
            <p:cNvPr id="961" name="Google Shape;961;p28"/>
            <p:cNvSpPr/>
            <p:nvPr/>
          </p:nvSpPr>
          <p:spPr>
            <a:xfrm rot="-2700000" flipH="1">
              <a:off x="1692865" y="3024234"/>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 name="Google Shape;962;p28"/>
            <p:cNvCxnSpPr>
              <a:stCxn id="963" idx="6"/>
              <a:endCxn id="964" idx="2"/>
            </p:cNvCxnSpPr>
            <p:nvPr/>
          </p:nvCxnSpPr>
          <p:spPr>
            <a:xfrm rot="10800000">
              <a:off x="1005010" y="3091118"/>
              <a:ext cx="4094400" cy="0"/>
            </a:xfrm>
            <a:prstGeom prst="straightConnector1">
              <a:avLst/>
            </a:prstGeom>
            <a:noFill/>
            <a:ln w="9525" cap="flat" cmpd="sng">
              <a:solidFill>
                <a:schemeClr val="lt1"/>
              </a:solidFill>
              <a:prstDash val="solid"/>
              <a:round/>
              <a:headEnd type="none" w="med" len="med"/>
              <a:tailEnd type="none" w="med" len="med"/>
            </a:ln>
          </p:spPr>
        </p:cxnSp>
        <p:sp>
          <p:nvSpPr>
            <p:cNvPr id="963" name="Google Shape;963;p28"/>
            <p:cNvSpPr/>
            <p:nvPr/>
          </p:nvSpPr>
          <p:spPr>
            <a:xfrm flipH="1">
              <a:off x="5099410" y="306261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flipH="1">
              <a:off x="948060" y="306264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Untertitel 2">
            <a:extLst>
              <a:ext uri="{FF2B5EF4-FFF2-40B4-BE49-F238E27FC236}">
                <a16:creationId xmlns:a16="http://schemas.microsoft.com/office/drawing/2014/main" id="{66621EDB-EA9A-BEE7-67E4-FEF75A8953B2}"/>
              </a:ext>
            </a:extLst>
          </p:cNvPr>
          <p:cNvSpPr>
            <a:spLocks noGrp="1"/>
          </p:cNvSpPr>
          <p:nvPr>
            <p:ph type="subTitle" idx="1"/>
          </p:nvPr>
        </p:nvSpPr>
        <p:spPr/>
        <p:txBody>
          <a:bodyPr/>
          <a:lstStyle/>
          <a:p>
            <a:r>
              <a:rPr lang="de-DE" dirty="0"/>
              <a:t>Kickoff - Präsentation</a:t>
            </a:r>
          </a:p>
        </p:txBody>
      </p:sp>
      <p:pic>
        <p:nvPicPr>
          <p:cNvPr id="4" name="Grafik 3" descr="Ein Bild, das Grafiken, Grafikdesign, Schrift, Text enthält.&#10;&#10;Automatisch generierte Beschreibung">
            <a:extLst>
              <a:ext uri="{FF2B5EF4-FFF2-40B4-BE49-F238E27FC236}">
                <a16:creationId xmlns:a16="http://schemas.microsoft.com/office/drawing/2014/main" id="{13FD08B5-7B19-1781-9623-8777EBD6A1B9}"/>
              </a:ext>
            </a:extLst>
          </p:cNvPr>
          <p:cNvPicPr>
            <a:picLocks noChangeAspect="1"/>
          </p:cNvPicPr>
          <p:nvPr/>
        </p:nvPicPr>
        <p:blipFill rotWithShape="1">
          <a:blip r:embed="rId3"/>
          <a:srcRect l="35585" t="22708" r="28549" b="45949"/>
          <a:stretch/>
        </p:blipFill>
        <p:spPr>
          <a:xfrm>
            <a:off x="5331490" y="1337975"/>
            <a:ext cx="1844757" cy="161211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de-DE" dirty="0"/>
              <a:t>3D-Design</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Grafik 4" descr="Ein Bild, das Schwarzweiß enthält.&#10;&#10;Automatisch generierte Beschreibung mit mittlerer Zuverlässigkeit">
            <a:extLst>
              <a:ext uri="{FF2B5EF4-FFF2-40B4-BE49-F238E27FC236}">
                <a16:creationId xmlns:a16="http://schemas.microsoft.com/office/drawing/2014/main" id="{02FA4E97-696D-165B-25FF-60E373DFED0D}"/>
              </a:ext>
            </a:extLst>
          </p:cNvPr>
          <p:cNvPicPr>
            <a:picLocks noChangeAspect="1"/>
          </p:cNvPicPr>
          <p:nvPr/>
        </p:nvPicPr>
        <p:blipFill rotWithShape="1">
          <a:blip r:embed="rId3"/>
          <a:srcRect l="29874" t="18042" r="26947" b="9475"/>
          <a:stretch/>
        </p:blipFill>
        <p:spPr>
          <a:xfrm>
            <a:off x="339361" y="1477029"/>
            <a:ext cx="3441724" cy="2759485"/>
          </a:xfrm>
          <a:prstGeom prst="rect">
            <a:avLst/>
          </a:prstGeom>
        </p:spPr>
      </p:pic>
      <p:pic>
        <p:nvPicPr>
          <p:cNvPr id="12" name="Grafik 11" descr="Ein Bild, das Schwarzweiß, Rad enthält.&#10;&#10;Automatisch generierte Beschreibung mit mittlerer Zuverlässigkeit">
            <a:extLst>
              <a:ext uri="{FF2B5EF4-FFF2-40B4-BE49-F238E27FC236}">
                <a16:creationId xmlns:a16="http://schemas.microsoft.com/office/drawing/2014/main" id="{EDE1BD37-FB4B-BEC2-7893-2E9F2B758D1C}"/>
              </a:ext>
            </a:extLst>
          </p:cNvPr>
          <p:cNvPicPr>
            <a:picLocks noChangeAspect="1"/>
          </p:cNvPicPr>
          <p:nvPr/>
        </p:nvPicPr>
        <p:blipFill rotWithShape="1">
          <a:blip r:embed="rId4"/>
          <a:srcRect l="30547" t="19596" r="29749" b="12896"/>
          <a:stretch/>
        </p:blipFill>
        <p:spPr>
          <a:xfrm>
            <a:off x="5250180" y="1557418"/>
            <a:ext cx="3630516" cy="2790876"/>
          </a:xfrm>
          <a:prstGeom prst="rect">
            <a:avLst/>
          </a:prstGeom>
        </p:spPr>
      </p:pic>
      <p:pic>
        <p:nvPicPr>
          <p:cNvPr id="14" name="Grafik 13" descr="Pfeil nach rechts mit einfarbiger Füllung">
            <a:extLst>
              <a:ext uri="{FF2B5EF4-FFF2-40B4-BE49-F238E27FC236}">
                <a16:creationId xmlns:a16="http://schemas.microsoft.com/office/drawing/2014/main" id="{BC7A7E49-BBA2-31DA-45A0-D55B737C9BD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24859" y="1987134"/>
            <a:ext cx="1099419" cy="1177254"/>
          </a:xfrm>
          <a:prstGeom prst="rect">
            <a:avLst/>
          </a:prstGeom>
        </p:spPr>
      </p:pic>
    </p:spTree>
    <p:extLst>
      <p:ext uri="{BB962C8B-B14F-4D97-AF65-F5344CB8AC3E}">
        <p14:creationId xmlns:p14="http://schemas.microsoft.com/office/powerpoint/2010/main" val="17198847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de-DE" dirty="0"/>
              <a:t>3D-Design</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fik 2" descr="Ein Bild, das Werkzeug, Licht enthält.&#10;&#10;Automatisch generierte Beschreibung">
            <a:extLst>
              <a:ext uri="{FF2B5EF4-FFF2-40B4-BE49-F238E27FC236}">
                <a16:creationId xmlns:a16="http://schemas.microsoft.com/office/drawing/2014/main" id="{492F0E43-28EB-1E59-EB70-2DC363082DF9}"/>
              </a:ext>
            </a:extLst>
          </p:cNvPr>
          <p:cNvPicPr>
            <a:picLocks noChangeAspect="1"/>
          </p:cNvPicPr>
          <p:nvPr/>
        </p:nvPicPr>
        <p:blipFill rotWithShape="1">
          <a:blip r:embed="rId3"/>
          <a:srcRect l="40751" t="9333" r="41596" b="5410"/>
          <a:stretch/>
        </p:blipFill>
        <p:spPr>
          <a:xfrm>
            <a:off x="2538604" y="1494239"/>
            <a:ext cx="1242534" cy="2713161"/>
          </a:xfrm>
          <a:prstGeom prst="rect">
            <a:avLst/>
          </a:prstGeom>
        </p:spPr>
      </p:pic>
      <p:pic>
        <p:nvPicPr>
          <p:cNvPr id="6" name="Grafik 5">
            <a:extLst>
              <a:ext uri="{FF2B5EF4-FFF2-40B4-BE49-F238E27FC236}">
                <a16:creationId xmlns:a16="http://schemas.microsoft.com/office/drawing/2014/main" id="{6847D36A-2002-A90F-93FC-1F469D48BA5E}"/>
              </a:ext>
            </a:extLst>
          </p:cNvPr>
          <p:cNvPicPr>
            <a:picLocks noChangeAspect="1"/>
          </p:cNvPicPr>
          <p:nvPr/>
        </p:nvPicPr>
        <p:blipFill rotWithShape="1">
          <a:blip r:embed="rId4"/>
          <a:srcRect l="37107" t="24434" r="36629" b="13290"/>
          <a:stretch/>
        </p:blipFill>
        <p:spPr>
          <a:xfrm>
            <a:off x="4370043" y="1549580"/>
            <a:ext cx="2598244" cy="2785389"/>
          </a:xfrm>
          <a:prstGeom prst="rect">
            <a:avLst/>
          </a:prstGeom>
        </p:spPr>
      </p:pic>
    </p:spTree>
    <p:extLst>
      <p:ext uri="{BB962C8B-B14F-4D97-AF65-F5344CB8AC3E}">
        <p14:creationId xmlns:p14="http://schemas.microsoft.com/office/powerpoint/2010/main" val="1709030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Rechteck 5">
            <a:extLst>
              <a:ext uri="{FF2B5EF4-FFF2-40B4-BE49-F238E27FC236}">
                <a16:creationId xmlns:a16="http://schemas.microsoft.com/office/drawing/2014/main" id="{FA960928-C024-058D-F1F3-740C91065688}"/>
              </a:ext>
            </a:extLst>
          </p:cNvPr>
          <p:cNvSpPr/>
          <p:nvPr/>
        </p:nvSpPr>
        <p:spPr>
          <a:xfrm>
            <a:off x="5968728" y="3767628"/>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5A90C868-9EE7-7129-525E-8A439E78E437}"/>
              </a:ext>
            </a:extLst>
          </p:cNvPr>
          <p:cNvSpPr/>
          <p:nvPr/>
        </p:nvSpPr>
        <p:spPr>
          <a:xfrm>
            <a:off x="6537641" y="1767536"/>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66BB13F4-160F-7CA3-44D3-775A2F5A4953}"/>
              </a:ext>
            </a:extLst>
          </p:cNvPr>
          <p:cNvSpPr/>
          <p:nvPr/>
        </p:nvSpPr>
        <p:spPr>
          <a:xfrm>
            <a:off x="226168" y="150772"/>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Rechteck 8">
            <a:extLst>
              <a:ext uri="{FF2B5EF4-FFF2-40B4-BE49-F238E27FC236}">
                <a16:creationId xmlns:a16="http://schemas.microsoft.com/office/drawing/2014/main" id="{309DD358-E1B9-9420-A8EE-872D9EC30D0E}"/>
              </a:ext>
            </a:extLst>
          </p:cNvPr>
          <p:cNvSpPr/>
          <p:nvPr/>
        </p:nvSpPr>
        <p:spPr>
          <a:xfrm rot="5400000">
            <a:off x="-583127" y="2398684"/>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a:extLst>
              <a:ext uri="{FF2B5EF4-FFF2-40B4-BE49-F238E27FC236}">
                <a16:creationId xmlns:a16="http://schemas.microsoft.com/office/drawing/2014/main" id="{8898EE08-BA19-CC79-7E4A-70ABDE484A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21644" y="192406"/>
            <a:ext cx="5635475" cy="4750394"/>
          </a:xfrm>
          <a:prstGeom prst="rect">
            <a:avLst/>
          </a:prstGeom>
        </p:spPr>
      </p:pic>
    </p:spTree>
    <p:extLst>
      <p:ext uri="{BB962C8B-B14F-4D97-AF65-F5344CB8AC3E}">
        <p14:creationId xmlns:p14="http://schemas.microsoft.com/office/powerpoint/2010/main" val="1504058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DCE47BC-90A2-3759-960A-EDC1BD47F96C}"/>
              </a:ext>
            </a:extLst>
          </p:cNvPr>
          <p:cNvSpPr>
            <a:spLocks noGrp="1"/>
          </p:cNvSpPr>
          <p:nvPr>
            <p:ph type="title"/>
          </p:nvPr>
        </p:nvSpPr>
        <p:spPr/>
        <p:txBody>
          <a:bodyPr/>
          <a:lstStyle/>
          <a:p>
            <a:r>
              <a:rPr lang="de-DE" dirty="0"/>
              <a:t>Datenübertragung</a:t>
            </a:r>
          </a:p>
        </p:txBody>
      </p:sp>
      <p:pic>
        <p:nvPicPr>
          <p:cNvPr id="5" name="Grafik 4" descr="Ein Bild, das Text, Elektronik, Elektronisches Gerät, Anzeigegerät enthält.&#10;&#10;Automatisch generierte Beschreibung">
            <a:extLst>
              <a:ext uri="{FF2B5EF4-FFF2-40B4-BE49-F238E27FC236}">
                <a16:creationId xmlns:a16="http://schemas.microsoft.com/office/drawing/2014/main" id="{44241B12-BDBC-6E1E-9511-8950FF06145D}"/>
              </a:ext>
            </a:extLst>
          </p:cNvPr>
          <p:cNvPicPr>
            <a:picLocks noChangeAspect="1"/>
          </p:cNvPicPr>
          <p:nvPr/>
        </p:nvPicPr>
        <p:blipFill rotWithShape="1">
          <a:blip r:embed="rId2"/>
          <a:srcRect l="22829" t="26851" r="23333" b="30027"/>
          <a:stretch/>
        </p:blipFill>
        <p:spPr>
          <a:xfrm>
            <a:off x="2253119" y="1158726"/>
            <a:ext cx="4503467" cy="1706755"/>
          </a:xfrm>
          <a:prstGeom prst="rect">
            <a:avLst/>
          </a:prstGeom>
        </p:spPr>
      </p:pic>
      <p:grpSp>
        <p:nvGrpSpPr>
          <p:cNvPr id="9" name="Gruppieren 8">
            <a:extLst>
              <a:ext uri="{FF2B5EF4-FFF2-40B4-BE49-F238E27FC236}">
                <a16:creationId xmlns:a16="http://schemas.microsoft.com/office/drawing/2014/main" id="{4401D189-EF42-9D30-5F15-A66DC00EBB21}"/>
              </a:ext>
            </a:extLst>
          </p:cNvPr>
          <p:cNvGrpSpPr/>
          <p:nvPr/>
        </p:nvGrpSpPr>
        <p:grpSpPr>
          <a:xfrm rot="-60000">
            <a:off x="2262356" y="3152817"/>
            <a:ext cx="4507899" cy="1640853"/>
            <a:chOff x="951348" y="2863273"/>
            <a:chExt cx="4679038" cy="2078841"/>
          </a:xfrm>
        </p:grpSpPr>
        <p:pic>
          <p:nvPicPr>
            <p:cNvPr id="7" name="Grafik 6">
              <a:extLst>
                <a:ext uri="{FF2B5EF4-FFF2-40B4-BE49-F238E27FC236}">
                  <a16:creationId xmlns:a16="http://schemas.microsoft.com/office/drawing/2014/main" id="{6FB4C304-9CD4-DE43-0B9A-BC935B97A6CA}"/>
                </a:ext>
              </a:extLst>
            </p:cNvPr>
            <p:cNvPicPr>
              <a:picLocks noChangeAspect="1"/>
            </p:cNvPicPr>
            <p:nvPr/>
          </p:nvPicPr>
          <p:blipFill rotWithShape="1">
            <a:blip r:embed="rId3"/>
            <a:srcRect b="57726"/>
            <a:stretch/>
          </p:blipFill>
          <p:spPr>
            <a:xfrm>
              <a:off x="951348" y="2863273"/>
              <a:ext cx="4674439" cy="1025236"/>
            </a:xfrm>
            <a:prstGeom prst="rect">
              <a:avLst/>
            </a:prstGeom>
          </p:spPr>
        </p:pic>
        <p:pic>
          <p:nvPicPr>
            <p:cNvPr id="8" name="Grafik 7">
              <a:extLst>
                <a:ext uri="{FF2B5EF4-FFF2-40B4-BE49-F238E27FC236}">
                  <a16:creationId xmlns:a16="http://schemas.microsoft.com/office/drawing/2014/main" id="{5886520E-D3F0-D956-6EE7-A78CDB249180}"/>
                </a:ext>
              </a:extLst>
            </p:cNvPr>
            <p:cNvPicPr>
              <a:picLocks noChangeAspect="1"/>
            </p:cNvPicPr>
            <p:nvPr/>
          </p:nvPicPr>
          <p:blipFill rotWithShape="1">
            <a:blip r:embed="rId3"/>
            <a:srcRect t="56556"/>
            <a:stretch/>
          </p:blipFill>
          <p:spPr>
            <a:xfrm>
              <a:off x="955947" y="3888514"/>
              <a:ext cx="4674439" cy="1053600"/>
            </a:xfrm>
            <a:prstGeom prst="rect">
              <a:avLst/>
            </a:prstGeom>
          </p:spPr>
        </p:pic>
      </p:grpSp>
      <p:cxnSp>
        <p:nvCxnSpPr>
          <p:cNvPr id="11" name="Gerader Verbinder 10">
            <a:extLst>
              <a:ext uri="{FF2B5EF4-FFF2-40B4-BE49-F238E27FC236}">
                <a16:creationId xmlns:a16="http://schemas.microsoft.com/office/drawing/2014/main" id="{B73C1A9C-C555-3FD4-F59E-ADD83758763D}"/>
              </a:ext>
            </a:extLst>
          </p:cNvPr>
          <p:cNvCxnSpPr>
            <a:cxnSpLocks/>
          </p:cNvCxnSpPr>
          <p:nvPr/>
        </p:nvCxnSpPr>
        <p:spPr>
          <a:xfrm>
            <a:off x="2259339" y="2519262"/>
            <a:ext cx="4503467"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E6C827EE-6EBD-3512-6428-6E78B0E8CB74}"/>
              </a:ext>
            </a:extLst>
          </p:cNvPr>
          <p:cNvCxnSpPr>
            <a:cxnSpLocks/>
          </p:cNvCxnSpPr>
          <p:nvPr/>
        </p:nvCxnSpPr>
        <p:spPr>
          <a:xfrm>
            <a:off x="2250006" y="4440371"/>
            <a:ext cx="4503467"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454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Verwendete Programme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fik 2" descr="Ein Bild, das Text, Screenshot, Schrift, Logo enthält.&#10;&#10;Automatisch generierte Beschreibung">
            <a:extLst>
              <a:ext uri="{FF2B5EF4-FFF2-40B4-BE49-F238E27FC236}">
                <a16:creationId xmlns:a16="http://schemas.microsoft.com/office/drawing/2014/main" id="{90C3BD0D-4E11-6ED2-5D7D-5DCF7C50201B}"/>
              </a:ext>
            </a:extLst>
          </p:cNvPr>
          <p:cNvPicPr>
            <a:picLocks noChangeAspect="1"/>
          </p:cNvPicPr>
          <p:nvPr/>
        </p:nvPicPr>
        <p:blipFill>
          <a:blip r:embed="rId3"/>
          <a:stretch>
            <a:fillRect/>
          </a:stretch>
        </p:blipFill>
        <p:spPr>
          <a:xfrm>
            <a:off x="2816714" y="1615823"/>
            <a:ext cx="1164809" cy="1236490"/>
          </a:xfrm>
          <a:prstGeom prst="rect">
            <a:avLst/>
          </a:prstGeom>
        </p:spPr>
      </p:pic>
      <p:pic>
        <p:nvPicPr>
          <p:cNvPr id="5" name="Grafik 4" descr="Ein Bild, das Grafiken, Logo, Symbol, Schrift enthält.&#10;&#10;Automatisch generierte Beschreibung">
            <a:extLst>
              <a:ext uri="{FF2B5EF4-FFF2-40B4-BE49-F238E27FC236}">
                <a16:creationId xmlns:a16="http://schemas.microsoft.com/office/drawing/2014/main" id="{E2482398-2467-5F95-8C77-DF5B48411845}"/>
              </a:ext>
            </a:extLst>
          </p:cNvPr>
          <p:cNvPicPr>
            <a:picLocks noChangeAspect="1"/>
          </p:cNvPicPr>
          <p:nvPr/>
        </p:nvPicPr>
        <p:blipFill>
          <a:blip r:embed="rId4"/>
          <a:stretch>
            <a:fillRect/>
          </a:stretch>
        </p:blipFill>
        <p:spPr>
          <a:xfrm>
            <a:off x="5017719" y="1622982"/>
            <a:ext cx="1229331" cy="1229331"/>
          </a:xfrm>
          <a:prstGeom prst="rect">
            <a:avLst/>
          </a:prstGeom>
        </p:spPr>
      </p:pic>
      <p:pic>
        <p:nvPicPr>
          <p:cNvPr id="4" name="Grafik 3" descr="Ein Bild, das Grafiken, Symbol, Screenshot, Logo enthält.&#10;&#10;Automatisch generierte Beschreibung">
            <a:extLst>
              <a:ext uri="{FF2B5EF4-FFF2-40B4-BE49-F238E27FC236}">
                <a16:creationId xmlns:a16="http://schemas.microsoft.com/office/drawing/2014/main" id="{3DA993D7-2924-3356-E28E-F4AB8885DC08}"/>
              </a:ext>
            </a:extLst>
          </p:cNvPr>
          <p:cNvPicPr>
            <a:picLocks noChangeAspect="1"/>
          </p:cNvPicPr>
          <p:nvPr/>
        </p:nvPicPr>
        <p:blipFill>
          <a:blip r:embed="rId5"/>
          <a:stretch>
            <a:fillRect/>
          </a:stretch>
        </p:blipFill>
        <p:spPr>
          <a:xfrm>
            <a:off x="3307909" y="2698320"/>
            <a:ext cx="2358338" cy="2358338"/>
          </a:xfrm>
          <a:prstGeom prst="rect">
            <a:avLst/>
          </a:prstGeom>
        </p:spPr>
      </p:pic>
    </p:spTree>
    <p:extLst>
      <p:ext uri="{BB962C8B-B14F-4D97-AF65-F5344CB8AC3E}">
        <p14:creationId xmlns:p14="http://schemas.microsoft.com/office/powerpoint/2010/main" val="1024738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4"/>
            <a:ext cx="5279700" cy="2550825"/>
          </a:xfrm>
          <a:prstGeom prst="rect">
            <a:avLst/>
          </a:prstGeom>
        </p:spPr>
        <p:txBody>
          <a:bodyPr spcFirstLastPara="1" wrap="square" lIns="91425" tIns="0" rIns="91425" bIns="0" anchor="t" anchorCtr="0">
            <a:noAutofit/>
          </a:bodyPr>
          <a:lstStyle/>
          <a:p>
            <a:pPr marL="285750" indent="-285750"/>
            <a:r>
              <a:rPr lang="de-DE" dirty="0"/>
              <a:t>Datenübertragung fertig ausprogrammieren</a:t>
            </a:r>
          </a:p>
          <a:p>
            <a:pPr marL="285750" indent="-285750"/>
            <a:endParaRPr lang="de-DE" dirty="0"/>
          </a:p>
          <a:p>
            <a:pPr marL="285750" indent="-285750"/>
            <a:r>
              <a:rPr lang="de-DE" dirty="0"/>
              <a:t>evtl. Fehlererkennung für Datenübertragung</a:t>
            </a:r>
          </a:p>
          <a:p>
            <a:pPr marL="285750" indent="-285750"/>
            <a:endParaRPr lang="de-DE" dirty="0"/>
          </a:p>
          <a:p>
            <a:pPr marL="285750" indent="-285750"/>
            <a:r>
              <a:rPr lang="de-DE" dirty="0"/>
              <a:t>Zusatzbeschaltung zu Datenrückgewinnung, Schaltung löten</a:t>
            </a:r>
          </a:p>
          <a:p>
            <a:pPr marL="285750" indent="-285750"/>
            <a:endParaRPr lang="de-DE" dirty="0"/>
          </a:p>
          <a:p>
            <a:pPr marL="285750" indent="-285750"/>
            <a:r>
              <a:rPr lang="de-DE" dirty="0"/>
              <a:t>HCSR04 programmieren</a:t>
            </a:r>
          </a:p>
          <a:p>
            <a:pPr marL="285750" indent="-285750"/>
            <a:endParaRPr lang="de-DE" dirty="0"/>
          </a:p>
          <a:p>
            <a:pPr marL="285750" indent="-285750"/>
            <a:r>
              <a:rPr lang="de-DE" dirty="0"/>
              <a:t>Ground-Station entwerfen</a:t>
            </a:r>
          </a:p>
          <a:p>
            <a:pPr marL="285750" indent="-285750"/>
            <a:endParaRPr lang="de-DE" dirty="0"/>
          </a:p>
          <a:p>
            <a:pPr marL="285750" indent="-285750"/>
            <a:r>
              <a:rPr lang="de-DE" dirty="0"/>
              <a:t>Error-Code Übertragung</a:t>
            </a:r>
          </a:p>
          <a:p>
            <a:pPr marL="285750" indent="-285750"/>
            <a:endParaRPr lang="de-DE" dirty="0"/>
          </a:p>
          <a:p>
            <a:pPr marL="285750" indent="-285750"/>
            <a:endParaRPr lang="de-DE" dirty="0"/>
          </a:p>
          <a:p>
            <a:pPr marL="285750" indent="-285750"/>
            <a:endParaRPr lang="de-DE" dirty="0"/>
          </a:p>
          <a:p>
            <a:pPr marL="285750" indent="-285750"/>
            <a:endParaRPr lang="de-DE"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1155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a:xfrm>
            <a:off x="1258400" y="4485239"/>
            <a:ext cx="5606324" cy="461618"/>
          </a:xfrm>
        </p:spPr>
        <p:txBody>
          <a:bodyPr/>
          <a:lstStyle/>
          <a:p>
            <a:pPr algn="l"/>
            <a:r>
              <a:rPr lang="de-DE" dirty="0"/>
              <a:t>Stunden:</a:t>
            </a:r>
          </a:p>
          <a:p>
            <a:pPr algn="l"/>
            <a:r>
              <a:rPr lang="de-DE" dirty="0"/>
              <a:t>Freizeit: 144 h	Gesamt: 208  h</a:t>
            </a:r>
          </a:p>
          <a:p>
            <a:pPr algn="l"/>
            <a:endParaRPr lang="de-DE" dirty="0"/>
          </a:p>
          <a:p>
            <a:pPr marL="127000" indent="0" algn="l"/>
            <a:endParaRPr lang="de-DE" dirty="0"/>
          </a:p>
        </p:txBody>
      </p:sp>
      <p:graphicFrame>
        <p:nvGraphicFramePr>
          <p:cNvPr id="3" name="Chart 1">
            <a:extLst>
              <a:ext uri="{FF2B5EF4-FFF2-40B4-BE49-F238E27FC236}">
                <a16:creationId xmlns:a16="http://schemas.microsoft.com/office/drawing/2014/main" id="{00000000-0008-0000-0200-00009F090000}"/>
              </a:ext>
            </a:extLst>
          </p:cNvPr>
          <p:cNvGraphicFramePr>
            <a:graphicFrameLocks/>
          </p:cNvGraphicFramePr>
          <p:nvPr>
            <p:extLst>
              <p:ext uri="{D42A27DB-BD31-4B8C-83A1-F6EECF244321}">
                <p14:modId xmlns:p14="http://schemas.microsoft.com/office/powerpoint/2010/main" val="3292489741"/>
              </p:ext>
            </p:extLst>
          </p:nvPr>
        </p:nvGraphicFramePr>
        <p:xfrm>
          <a:off x="1061974" y="453813"/>
          <a:ext cx="6609405" cy="39944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470369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03</a:t>
            </a:r>
            <a:endParaRPr dirty="0"/>
          </a:p>
        </p:txBody>
      </p:sp>
      <p:sp>
        <p:nvSpPr>
          <p:cNvPr id="1113" name="Google Shape;1113;p33"/>
          <p:cNvSpPr txBox="1">
            <a:spLocks noGrp="1"/>
          </p:cNvSpPr>
          <p:nvPr>
            <p:ph type="title" idx="2"/>
          </p:nvPr>
        </p:nvSpPr>
        <p:spPr>
          <a:xfrm>
            <a:off x="2379384" y="2347850"/>
            <a:ext cx="4165742"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Embedded-Software</a:t>
            </a:r>
            <a:endParaRPr dirty="0">
              <a:latin typeface="Montserrat"/>
              <a:ea typeface="Montserrat"/>
              <a:cs typeface="Montserrat"/>
              <a:sym typeface="Montserrat"/>
            </a:endParaRPr>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33"/>
          <p:cNvGrpSpPr/>
          <p:nvPr/>
        </p:nvGrpSpPr>
        <p:grpSpPr>
          <a:xfrm>
            <a:off x="1005972" y="2347838"/>
            <a:ext cx="873188" cy="546900"/>
            <a:chOff x="1115510" y="4327288"/>
            <a:chExt cx="873188" cy="546900"/>
          </a:xfrm>
        </p:grpSpPr>
        <p:sp>
          <p:nvSpPr>
            <p:cNvPr id="1147" name="Google Shape;1147;p33"/>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 name="Google Shape;1148;p33"/>
            <p:cNvGrpSpPr/>
            <p:nvPr/>
          </p:nvGrpSpPr>
          <p:grpSpPr>
            <a:xfrm flipH="1">
              <a:off x="1664772" y="4493938"/>
              <a:ext cx="323925" cy="323650"/>
              <a:chOff x="1608625" y="299800"/>
              <a:chExt cx="323925" cy="323650"/>
            </a:xfrm>
          </p:grpSpPr>
          <p:sp>
            <p:nvSpPr>
              <p:cNvPr id="1149" name="Google Shape;1149;p33"/>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114;p33">
            <a:extLst>
              <a:ext uri="{FF2B5EF4-FFF2-40B4-BE49-F238E27FC236}">
                <a16:creationId xmlns:a16="http://schemas.microsoft.com/office/drawing/2014/main" id="{7172CA2C-8A32-3E0F-D7A1-3D9CE7663C3D}"/>
              </a:ext>
            </a:extLst>
          </p:cNvPr>
          <p:cNvSpPr txBox="1">
            <a:spLocks/>
          </p:cNvSpPr>
          <p:nvPr/>
        </p:nvSpPr>
        <p:spPr>
          <a:xfrm>
            <a:off x="2600195" y="3587180"/>
            <a:ext cx="3946500" cy="7128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lt1"/>
              </a:buClr>
              <a:buSzPts val="1400"/>
              <a:buFont typeface="Montserrat"/>
              <a:buNone/>
              <a:defRPr sz="1800" b="0" i="0" u="none" strike="noStrike" cap="none">
                <a:solidFill>
                  <a:schemeClr val="lt1"/>
                </a:solidFill>
                <a:latin typeface="Montserrat"/>
                <a:ea typeface="Montserrat"/>
                <a:cs typeface="Montserrat"/>
                <a:sym typeface="Montserrat"/>
              </a:defRPr>
            </a:lvl1pPr>
            <a:lvl2pPr marL="914400" marR="0" lvl="1"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2pPr>
            <a:lvl3pPr marL="1371600" marR="0" lvl="2"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3pPr>
            <a:lvl4pPr marL="1828800" marR="0" lvl="3"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4pPr>
            <a:lvl5pPr marL="2286000" marR="0" lvl="4"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5pPr>
            <a:lvl6pPr marL="2743200" marR="0" lvl="5"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6pPr>
            <a:lvl7pPr marL="3200400" marR="0" lvl="6"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7pPr>
            <a:lvl8pPr marL="3657600" marR="0" lvl="7"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8pPr>
            <a:lvl9pPr marL="4114800" marR="0" lvl="8"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9pPr>
          </a:lstStyle>
          <a:p>
            <a:pPr marL="0" indent="0"/>
            <a:r>
              <a:rPr lang="de-DE" dirty="0"/>
              <a:t>Maximilian Lendl</a:t>
            </a:r>
          </a:p>
        </p:txBody>
      </p:sp>
    </p:spTree>
    <p:extLst>
      <p:ext uri="{BB962C8B-B14F-4D97-AF65-F5344CB8AC3E}">
        <p14:creationId xmlns:p14="http://schemas.microsoft.com/office/powerpoint/2010/main" val="2760879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0194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2301459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Team</a:t>
            </a:r>
            <a:endParaRPr dirty="0"/>
          </a:p>
        </p:txBody>
      </p:sp>
      <p:sp>
        <p:nvSpPr>
          <p:cNvPr id="986" name="Google Shape;986;p30"/>
          <p:cNvSpPr txBox="1">
            <a:spLocks noGrp="1"/>
          </p:cNvSpPr>
          <p:nvPr>
            <p:ph type="subTitle" idx="1"/>
          </p:nvPr>
        </p:nvSpPr>
        <p:spPr>
          <a:xfrm>
            <a:off x="1033550" y="2480675"/>
            <a:ext cx="2636100" cy="38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de-DE" dirty="0"/>
              <a:t>Hardware-Design</a:t>
            </a:r>
            <a:endParaRPr dirty="0"/>
          </a:p>
        </p:txBody>
      </p:sp>
      <p:sp>
        <p:nvSpPr>
          <p:cNvPr id="987" name="Google Shape;987;p30"/>
          <p:cNvSpPr txBox="1">
            <a:spLocks noGrp="1"/>
          </p:cNvSpPr>
          <p:nvPr>
            <p:ph type="subTitle" idx="3"/>
          </p:nvPr>
        </p:nvSpPr>
        <p:spPr>
          <a:xfrm>
            <a:off x="1033550" y="1642198"/>
            <a:ext cx="3192900" cy="641618"/>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Marcel </a:t>
            </a:r>
          </a:p>
          <a:p>
            <a:pPr marL="0" lvl="0" indent="0" algn="l" rtl="0">
              <a:spcBef>
                <a:spcPts val="0"/>
              </a:spcBef>
              <a:spcAft>
                <a:spcPts val="0"/>
              </a:spcAft>
              <a:buNone/>
            </a:pPr>
            <a:r>
              <a:rPr lang="en" dirty="0"/>
              <a:t>Bieder</a:t>
            </a:r>
            <a:endParaRPr dirty="0"/>
          </a:p>
        </p:txBody>
      </p:sp>
      <p:sp>
        <p:nvSpPr>
          <p:cNvPr id="989" name="Google Shape;989;p30"/>
          <p:cNvSpPr txBox="1">
            <a:spLocks noGrp="1"/>
          </p:cNvSpPr>
          <p:nvPr>
            <p:ph type="subTitle" idx="5"/>
          </p:nvPr>
        </p:nvSpPr>
        <p:spPr>
          <a:xfrm>
            <a:off x="1033550" y="4167677"/>
            <a:ext cx="2636100" cy="38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de-DE" dirty="0"/>
              <a:t>Datenübertragung &amp;      3D-Druck</a:t>
            </a:r>
            <a:endParaRPr dirty="0"/>
          </a:p>
        </p:txBody>
      </p:sp>
      <p:sp>
        <p:nvSpPr>
          <p:cNvPr id="990" name="Google Shape;990;p30"/>
          <p:cNvSpPr txBox="1">
            <a:spLocks noGrp="1"/>
          </p:cNvSpPr>
          <p:nvPr>
            <p:ph type="subTitle" idx="6"/>
          </p:nvPr>
        </p:nvSpPr>
        <p:spPr>
          <a:xfrm>
            <a:off x="1033550" y="3374923"/>
            <a:ext cx="3192900" cy="576927"/>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Ben </a:t>
            </a:r>
          </a:p>
          <a:p>
            <a:pPr marL="0" lvl="0" indent="0" algn="l" rtl="0">
              <a:spcBef>
                <a:spcPts val="0"/>
              </a:spcBef>
              <a:spcAft>
                <a:spcPts val="0"/>
              </a:spcAft>
              <a:buNone/>
            </a:pPr>
            <a:r>
              <a:rPr lang="en" dirty="0"/>
              <a:t>Heinicke</a:t>
            </a:r>
            <a:endParaRPr dirty="0"/>
          </a:p>
        </p:txBody>
      </p:sp>
      <p:sp>
        <p:nvSpPr>
          <p:cNvPr id="1012" name="Google Shape;1012;p30"/>
          <p:cNvSpPr txBox="1">
            <a:spLocks noGrp="1"/>
          </p:cNvSpPr>
          <p:nvPr>
            <p:ph type="subTitle" idx="8"/>
          </p:nvPr>
        </p:nvSpPr>
        <p:spPr>
          <a:xfrm>
            <a:off x="5474325" y="2480675"/>
            <a:ext cx="2636100" cy="381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Embedded-Software</a:t>
            </a:r>
            <a:endParaRPr dirty="0"/>
          </a:p>
        </p:txBody>
      </p:sp>
      <p:sp>
        <p:nvSpPr>
          <p:cNvPr id="1013" name="Google Shape;1013;p30"/>
          <p:cNvSpPr txBox="1">
            <a:spLocks noGrp="1"/>
          </p:cNvSpPr>
          <p:nvPr>
            <p:ph type="subTitle" idx="9"/>
          </p:nvPr>
        </p:nvSpPr>
        <p:spPr>
          <a:xfrm>
            <a:off x="4917550" y="1686232"/>
            <a:ext cx="3192900" cy="597584"/>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Maximilian </a:t>
            </a:r>
          </a:p>
          <a:p>
            <a:pPr marL="0" lvl="0" indent="0" algn="r" rtl="0">
              <a:spcBef>
                <a:spcPts val="0"/>
              </a:spcBef>
              <a:spcAft>
                <a:spcPts val="0"/>
              </a:spcAft>
              <a:buNone/>
            </a:pPr>
            <a:r>
              <a:rPr lang="de-DE" dirty="0"/>
              <a:t>Lendl</a:t>
            </a:r>
            <a:endParaRPr dirty="0"/>
          </a:p>
        </p:txBody>
      </p:sp>
      <p:sp>
        <p:nvSpPr>
          <p:cNvPr id="1015" name="Google Shape;1015;p30"/>
          <p:cNvSpPr txBox="1">
            <a:spLocks noGrp="1"/>
          </p:cNvSpPr>
          <p:nvPr>
            <p:ph type="subTitle" idx="14"/>
          </p:nvPr>
        </p:nvSpPr>
        <p:spPr>
          <a:xfrm>
            <a:off x="5474325" y="4167677"/>
            <a:ext cx="2636100" cy="381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App-Development</a:t>
            </a:r>
            <a:endParaRPr dirty="0"/>
          </a:p>
        </p:txBody>
      </p:sp>
      <p:sp>
        <p:nvSpPr>
          <p:cNvPr id="1016" name="Google Shape;1016;p30"/>
          <p:cNvSpPr txBox="1">
            <a:spLocks noGrp="1"/>
          </p:cNvSpPr>
          <p:nvPr>
            <p:ph type="subTitle" idx="15"/>
          </p:nvPr>
        </p:nvSpPr>
        <p:spPr>
          <a:xfrm>
            <a:off x="4746812" y="3317917"/>
            <a:ext cx="3363638" cy="633933"/>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Sebastian </a:t>
            </a:r>
          </a:p>
          <a:p>
            <a:pPr marL="0" lvl="0" indent="0" algn="r" rtl="0">
              <a:spcBef>
                <a:spcPts val="0"/>
              </a:spcBef>
              <a:spcAft>
                <a:spcPts val="0"/>
              </a:spcAft>
              <a:buNone/>
            </a:pPr>
            <a:r>
              <a:rPr lang="de-DE" dirty="0"/>
              <a:t>Hinterberger</a:t>
            </a:r>
            <a:endParaRPr dirty="0"/>
          </a:p>
        </p:txBody>
      </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30"/>
          <p:cNvGrpSpPr/>
          <p:nvPr/>
        </p:nvGrpSpPr>
        <p:grpSpPr>
          <a:xfrm>
            <a:off x="1148150" y="2282921"/>
            <a:ext cx="6847800" cy="192185"/>
            <a:chOff x="1148150" y="2347308"/>
            <a:chExt cx="6847800" cy="192185"/>
          </a:xfrm>
        </p:grpSpPr>
        <p:cxnSp>
          <p:nvCxnSpPr>
            <p:cNvPr id="1024" name="Google Shape;1024;p30"/>
            <p:cNvCxnSpPr>
              <a:stCxn id="1025" idx="2"/>
              <a:endCxn id="1026" idx="6"/>
            </p:cNvCxnSpPr>
            <p:nvPr/>
          </p:nvCxnSpPr>
          <p:spPr>
            <a:xfrm>
              <a:off x="1205150" y="2443408"/>
              <a:ext cx="6733800" cy="0"/>
            </a:xfrm>
            <a:prstGeom prst="straightConnector1">
              <a:avLst/>
            </a:prstGeom>
            <a:noFill/>
            <a:ln w="9525" cap="flat" cmpd="sng">
              <a:solidFill>
                <a:schemeClr val="lt1"/>
              </a:solidFill>
              <a:prstDash val="solid"/>
              <a:round/>
              <a:headEnd type="none" w="med" len="med"/>
              <a:tailEnd type="none" w="med" len="med"/>
            </a:ln>
          </p:spPr>
        </p:cxnSp>
        <p:sp>
          <p:nvSpPr>
            <p:cNvPr id="1025" name="Google Shape;1025;p30"/>
            <p:cNvSpPr/>
            <p:nvPr/>
          </p:nvSpPr>
          <p:spPr>
            <a:xfrm flipH="1">
              <a:off x="11481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flipH="1">
              <a:off x="79389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rot="-2700000" flipH="1">
              <a:off x="4062342" y="2375513"/>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30"/>
          <p:cNvGrpSpPr/>
          <p:nvPr/>
        </p:nvGrpSpPr>
        <p:grpSpPr>
          <a:xfrm>
            <a:off x="1148150" y="3957025"/>
            <a:ext cx="6847800" cy="192185"/>
            <a:chOff x="1148150" y="2347308"/>
            <a:chExt cx="6847800" cy="192185"/>
          </a:xfrm>
        </p:grpSpPr>
        <p:cxnSp>
          <p:nvCxnSpPr>
            <p:cNvPr id="1029" name="Google Shape;1029;p30"/>
            <p:cNvCxnSpPr>
              <a:stCxn id="1030" idx="2"/>
              <a:endCxn id="1031" idx="6"/>
            </p:cNvCxnSpPr>
            <p:nvPr/>
          </p:nvCxnSpPr>
          <p:spPr>
            <a:xfrm>
              <a:off x="1205150" y="2443408"/>
              <a:ext cx="6733800" cy="0"/>
            </a:xfrm>
            <a:prstGeom prst="straightConnector1">
              <a:avLst/>
            </a:prstGeom>
            <a:noFill/>
            <a:ln w="9525" cap="flat" cmpd="sng">
              <a:solidFill>
                <a:schemeClr val="lt1"/>
              </a:solidFill>
              <a:prstDash val="solid"/>
              <a:round/>
              <a:headEnd type="none" w="med" len="med"/>
              <a:tailEnd type="none" w="med" len="med"/>
            </a:ln>
          </p:spPr>
        </p:cxnSp>
        <p:sp>
          <p:nvSpPr>
            <p:cNvPr id="1030" name="Google Shape;1030;p30"/>
            <p:cNvSpPr/>
            <p:nvPr/>
          </p:nvSpPr>
          <p:spPr>
            <a:xfrm flipH="1">
              <a:off x="11481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flipH="1">
              <a:off x="79389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rot="-8100000">
              <a:off x="5353817" y="2375513"/>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hteck 1">
            <a:extLst>
              <a:ext uri="{FF2B5EF4-FFF2-40B4-BE49-F238E27FC236}">
                <a16:creationId xmlns:a16="http://schemas.microsoft.com/office/drawing/2014/main" id="{9EAB890E-8B8B-BBBA-426E-AD2942843241}"/>
              </a:ext>
            </a:extLst>
          </p:cNvPr>
          <p:cNvSpPr/>
          <p:nvPr/>
        </p:nvSpPr>
        <p:spPr>
          <a:xfrm>
            <a:off x="3516406" y="1956547"/>
            <a:ext cx="2091018" cy="2822821"/>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Google Shape;987;p30">
            <a:extLst>
              <a:ext uri="{FF2B5EF4-FFF2-40B4-BE49-F238E27FC236}">
                <a16:creationId xmlns:a16="http://schemas.microsoft.com/office/drawing/2014/main" id="{55CAA38E-DDFB-E535-E59A-8E11507910F4}"/>
              </a:ext>
            </a:extLst>
          </p:cNvPr>
          <p:cNvSpPr txBox="1">
            <a:spLocks/>
          </p:cNvSpPr>
          <p:nvPr/>
        </p:nvSpPr>
        <p:spPr>
          <a:xfrm>
            <a:off x="3446188" y="2714383"/>
            <a:ext cx="2251624" cy="641618"/>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000"/>
              <a:buFont typeface="Montserrat"/>
              <a:buNone/>
              <a:defRPr sz="2000" b="1"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9pPr>
          </a:lstStyle>
          <a:p>
            <a:pPr marL="0" indent="0" algn="ctr"/>
            <a:r>
              <a:rPr lang="de-DE" dirty="0"/>
              <a:t>Dipl. -Ing.</a:t>
            </a:r>
          </a:p>
          <a:p>
            <a:pPr marL="0" indent="0" algn="ctr"/>
            <a:r>
              <a:rPr lang="de-DE" dirty="0"/>
              <a:t>Josef Reisinger</a:t>
            </a:r>
          </a:p>
        </p:txBody>
      </p:sp>
      <p:sp>
        <p:nvSpPr>
          <p:cNvPr id="10" name="Google Shape;986;p30">
            <a:extLst>
              <a:ext uri="{FF2B5EF4-FFF2-40B4-BE49-F238E27FC236}">
                <a16:creationId xmlns:a16="http://schemas.microsoft.com/office/drawing/2014/main" id="{C7F8D340-9B1A-6C96-A9E1-96D9D00A1F53}"/>
              </a:ext>
            </a:extLst>
          </p:cNvPr>
          <p:cNvSpPr txBox="1">
            <a:spLocks/>
          </p:cNvSpPr>
          <p:nvPr/>
        </p:nvSpPr>
        <p:spPr>
          <a:xfrm>
            <a:off x="4004363" y="3356001"/>
            <a:ext cx="996394" cy="3810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Montserrat"/>
              <a:buNone/>
              <a:defRPr sz="1400" b="0"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de-DE" dirty="0"/>
              <a:t>Betreuer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04</a:t>
            </a:r>
            <a:endParaRPr dirty="0"/>
          </a:p>
        </p:txBody>
      </p:sp>
      <p:sp>
        <p:nvSpPr>
          <p:cNvPr id="1113" name="Google Shape;1113;p33"/>
          <p:cNvSpPr txBox="1">
            <a:spLocks noGrp="1"/>
          </p:cNvSpPr>
          <p:nvPr>
            <p:ph type="title" idx="2"/>
          </p:nvPr>
        </p:nvSpPr>
        <p:spPr>
          <a:xfrm>
            <a:off x="1312118" y="2347850"/>
            <a:ext cx="5233007"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App-Development</a:t>
            </a: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030289"/>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Sebastian Hinterberger</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6197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6225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15744692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34"/>
          <p:cNvSpPr txBox="1">
            <a:spLocks noGrp="1"/>
          </p:cNvSpPr>
          <p:nvPr>
            <p:ph type="title"/>
          </p:nvPr>
        </p:nvSpPr>
        <p:spPr>
          <a:xfrm>
            <a:off x="1940550" y="3438075"/>
            <a:ext cx="5262900" cy="363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—QUELQU'UN DE CÉLÈBRE</a:t>
            </a:r>
            <a:endParaRPr/>
          </a:p>
        </p:txBody>
      </p:sp>
      <p:sp>
        <p:nvSpPr>
          <p:cNvPr id="1157" name="Google Shape;1157;p34"/>
          <p:cNvSpPr txBox="1">
            <a:spLocks noGrp="1"/>
          </p:cNvSpPr>
          <p:nvPr>
            <p:ph type="subTitle" idx="1"/>
          </p:nvPr>
        </p:nvSpPr>
        <p:spPr>
          <a:xfrm>
            <a:off x="1940550" y="1342425"/>
            <a:ext cx="5262900" cy="1592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 Voici une citation. Des mots pleins de sagesse que quelqu'un d'important a dit et qui peuvent inspirer le lecteur. “</a:t>
            </a:r>
            <a:endParaRPr/>
          </a:p>
        </p:txBody>
      </p:sp>
      <p:grpSp>
        <p:nvGrpSpPr>
          <p:cNvPr id="1158" name="Google Shape;1158;p34"/>
          <p:cNvGrpSpPr/>
          <p:nvPr/>
        </p:nvGrpSpPr>
        <p:grpSpPr>
          <a:xfrm>
            <a:off x="2027097" y="3051329"/>
            <a:ext cx="3612325" cy="192185"/>
            <a:chOff x="4788672" y="2177404"/>
            <a:chExt cx="3612325" cy="192185"/>
          </a:xfrm>
        </p:grpSpPr>
        <p:sp>
          <p:nvSpPr>
            <p:cNvPr id="1159" name="Google Shape;1159;p34"/>
            <p:cNvSpPr/>
            <p:nvPr/>
          </p:nvSpPr>
          <p:spPr>
            <a:xfrm rot="-2700000" flipH="1">
              <a:off x="77081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0" name="Google Shape;1160;p34"/>
            <p:cNvCxnSpPr>
              <a:stCxn id="1161" idx="6"/>
              <a:endCxn id="1162" idx="2"/>
            </p:cNvCxnSpPr>
            <p:nvPr/>
          </p:nvCxnSpPr>
          <p:spPr>
            <a:xfrm rot="10800000">
              <a:off x="4845697" y="2272517"/>
              <a:ext cx="3498300" cy="0"/>
            </a:xfrm>
            <a:prstGeom prst="straightConnector1">
              <a:avLst/>
            </a:prstGeom>
            <a:noFill/>
            <a:ln w="9525" cap="flat" cmpd="sng">
              <a:solidFill>
                <a:schemeClr val="lt1"/>
              </a:solidFill>
              <a:prstDash val="solid"/>
              <a:round/>
              <a:headEnd type="none" w="med" len="med"/>
              <a:tailEnd type="none" w="med" len="med"/>
            </a:ln>
          </p:spPr>
        </p:cxnSp>
        <p:sp>
          <p:nvSpPr>
            <p:cNvPr id="1162" name="Google Shape;1162;p34"/>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flipH="1">
              <a:off x="8343997"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34"/>
          <p:cNvGrpSpPr/>
          <p:nvPr/>
        </p:nvGrpSpPr>
        <p:grpSpPr>
          <a:xfrm rot="10800000">
            <a:off x="2460069" y="-714219"/>
            <a:ext cx="1803578" cy="1592367"/>
            <a:chOff x="-4912150" y="-393637"/>
            <a:chExt cx="2057000" cy="1816112"/>
          </a:xfrm>
        </p:grpSpPr>
        <p:sp>
          <p:nvSpPr>
            <p:cNvPr id="1164" name="Google Shape;1164;p34"/>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34"/>
          <p:cNvGrpSpPr/>
          <p:nvPr/>
        </p:nvGrpSpPr>
        <p:grpSpPr>
          <a:xfrm>
            <a:off x="6286297" y="3482200"/>
            <a:ext cx="1929500" cy="2210100"/>
            <a:chOff x="295725" y="-3462825"/>
            <a:chExt cx="1929500" cy="2210100"/>
          </a:xfrm>
        </p:grpSpPr>
        <p:sp>
          <p:nvSpPr>
            <p:cNvPr id="1184" name="Google Shape;1184;p34"/>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12"/>
        <p:cNvGrpSpPr/>
        <p:nvPr/>
      </p:nvGrpSpPr>
      <p:grpSpPr>
        <a:xfrm>
          <a:off x="0" y="0"/>
          <a:ext cx="0" cy="0"/>
          <a:chOff x="0" y="0"/>
          <a:chExt cx="0" cy="0"/>
        </a:xfrm>
      </p:grpSpPr>
      <p:sp>
        <p:nvSpPr>
          <p:cNvPr id="1213" name="Google Shape;1213;p35"/>
          <p:cNvSpPr txBox="1"/>
          <p:nvPr/>
        </p:nvSpPr>
        <p:spPr>
          <a:xfrm>
            <a:off x="3887485"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Juin</a:t>
            </a:r>
            <a:endParaRPr sz="2000" b="1">
              <a:solidFill>
                <a:schemeClr val="lt1"/>
              </a:solidFill>
              <a:latin typeface="Montserrat"/>
              <a:ea typeface="Montserrat"/>
              <a:cs typeface="Montserrat"/>
              <a:sym typeface="Montserrat"/>
            </a:endParaRPr>
          </a:p>
        </p:txBody>
      </p:sp>
      <p:sp>
        <p:nvSpPr>
          <p:cNvPr id="1214" name="Google Shape;1214;p35"/>
          <p:cNvSpPr txBox="1"/>
          <p:nvPr/>
        </p:nvSpPr>
        <p:spPr>
          <a:xfrm>
            <a:off x="2491098" y="2787858"/>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2</a:t>
            </a:r>
            <a:endParaRPr sz="1600">
              <a:solidFill>
                <a:schemeClr val="lt1"/>
              </a:solidFill>
              <a:latin typeface="Montserrat Medium"/>
              <a:ea typeface="Montserrat Medium"/>
              <a:cs typeface="Montserrat Medium"/>
              <a:sym typeface="Montserrat Medium"/>
            </a:endParaRPr>
          </a:p>
        </p:txBody>
      </p:sp>
      <p:cxnSp>
        <p:nvCxnSpPr>
          <p:cNvPr id="1215" name="Google Shape;1215;p35"/>
          <p:cNvCxnSpPr>
            <a:stCxn id="1216" idx="6"/>
            <a:endCxn id="1217" idx="2"/>
          </p:cNvCxnSpPr>
          <p:nvPr/>
        </p:nvCxnSpPr>
        <p:spPr>
          <a:xfrm rot="10800000" flipH="1">
            <a:off x="2591620" y="3215453"/>
            <a:ext cx="2763300" cy="3000"/>
          </a:xfrm>
          <a:prstGeom prst="straightConnector1">
            <a:avLst/>
          </a:prstGeom>
          <a:noFill/>
          <a:ln w="9525" cap="flat" cmpd="sng">
            <a:solidFill>
              <a:schemeClr val="lt1"/>
            </a:solidFill>
            <a:prstDash val="solid"/>
            <a:round/>
            <a:headEnd type="oval" w="med" len="med"/>
            <a:tailEnd type="oval" w="med" len="med"/>
          </a:ln>
        </p:spPr>
      </p:cxnSp>
      <p:sp>
        <p:nvSpPr>
          <p:cNvPr id="1216" name="Google Shape;1216;p35"/>
          <p:cNvSpPr/>
          <p:nvPr/>
        </p:nvSpPr>
        <p:spPr>
          <a:xfrm>
            <a:off x="2318020" y="3081653"/>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5355045" y="3078653"/>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txBox="1"/>
          <p:nvPr/>
        </p:nvSpPr>
        <p:spPr>
          <a:xfrm>
            <a:off x="3509276" y="2787850"/>
            <a:ext cx="33429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Pluton est une planète naine</a:t>
            </a:r>
            <a:endParaRPr sz="1600">
              <a:solidFill>
                <a:schemeClr val="lt1"/>
              </a:solidFill>
              <a:latin typeface="Montserrat Medium"/>
              <a:ea typeface="Montserrat Medium"/>
              <a:cs typeface="Montserrat Medium"/>
              <a:sym typeface="Montserrat Medium"/>
            </a:endParaRPr>
          </a:p>
        </p:txBody>
      </p:sp>
      <p:sp>
        <p:nvSpPr>
          <p:cNvPr id="1219" name="Google Shape;1219;p35"/>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CALENDRIER DU PROJET</a:t>
            </a:r>
            <a:endParaRPr/>
          </a:p>
        </p:txBody>
      </p:sp>
      <p:grpSp>
        <p:nvGrpSpPr>
          <p:cNvPr id="1220" name="Google Shape;1220;p35"/>
          <p:cNvGrpSpPr/>
          <p:nvPr/>
        </p:nvGrpSpPr>
        <p:grpSpPr>
          <a:xfrm>
            <a:off x="1611150" y="1050283"/>
            <a:ext cx="5921700" cy="192184"/>
            <a:chOff x="902597" y="1069304"/>
            <a:chExt cx="5921700" cy="192184"/>
          </a:xfrm>
        </p:grpSpPr>
        <p:grpSp>
          <p:nvGrpSpPr>
            <p:cNvPr id="1221" name="Google Shape;1221;p35"/>
            <p:cNvGrpSpPr/>
            <p:nvPr/>
          </p:nvGrpSpPr>
          <p:grpSpPr>
            <a:xfrm>
              <a:off x="902597" y="1069304"/>
              <a:ext cx="5864700" cy="192184"/>
              <a:chOff x="2335097" y="1069304"/>
              <a:chExt cx="5864700" cy="192184"/>
            </a:xfrm>
          </p:grpSpPr>
          <p:sp>
            <p:nvSpPr>
              <p:cNvPr id="1222" name="Google Shape;1222;p35"/>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 name="Google Shape;1223;p35"/>
              <p:cNvCxnSpPr>
                <a:stCxn id="1224" idx="6"/>
                <a:endCxn id="1225"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225" name="Google Shape;1225;p35"/>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 name="Google Shape;1224;p35"/>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35"/>
          <p:cNvSpPr txBox="1"/>
          <p:nvPr/>
        </p:nvSpPr>
        <p:spPr>
          <a:xfrm>
            <a:off x="1094750"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Avril</a:t>
            </a:r>
            <a:endParaRPr sz="2000" b="1">
              <a:solidFill>
                <a:schemeClr val="lt1"/>
              </a:solidFill>
              <a:latin typeface="Montserrat"/>
              <a:ea typeface="Montserrat"/>
              <a:cs typeface="Montserrat"/>
              <a:sym typeface="Montserrat"/>
            </a:endParaRPr>
          </a:p>
        </p:txBody>
      </p:sp>
      <p:sp>
        <p:nvSpPr>
          <p:cNvPr id="1227" name="Google Shape;1227;p35"/>
          <p:cNvSpPr txBox="1"/>
          <p:nvPr/>
        </p:nvSpPr>
        <p:spPr>
          <a:xfrm>
            <a:off x="2491079"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Mai</a:t>
            </a:r>
            <a:endParaRPr sz="2000" b="1">
              <a:solidFill>
                <a:schemeClr val="lt1"/>
              </a:solidFill>
              <a:latin typeface="Montserrat"/>
              <a:ea typeface="Montserrat"/>
              <a:cs typeface="Montserrat"/>
              <a:sym typeface="Montserrat"/>
            </a:endParaRPr>
          </a:p>
        </p:txBody>
      </p:sp>
      <p:sp>
        <p:nvSpPr>
          <p:cNvPr id="1228" name="Google Shape;1228;p35"/>
          <p:cNvSpPr txBox="1"/>
          <p:nvPr/>
        </p:nvSpPr>
        <p:spPr>
          <a:xfrm>
            <a:off x="5283858"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Juillet</a:t>
            </a:r>
            <a:endParaRPr sz="2000" b="1">
              <a:solidFill>
                <a:schemeClr val="lt1"/>
              </a:solidFill>
              <a:latin typeface="Montserrat"/>
              <a:ea typeface="Montserrat"/>
              <a:cs typeface="Montserrat"/>
              <a:sym typeface="Montserrat"/>
            </a:endParaRPr>
          </a:p>
        </p:txBody>
      </p:sp>
      <p:sp>
        <p:nvSpPr>
          <p:cNvPr id="1229" name="Google Shape;1229;p35"/>
          <p:cNvSpPr txBox="1"/>
          <p:nvPr/>
        </p:nvSpPr>
        <p:spPr>
          <a:xfrm>
            <a:off x="6666558"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Août</a:t>
            </a:r>
            <a:endParaRPr sz="2000" b="1">
              <a:solidFill>
                <a:schemeClr val="lt1"/>
              </a:solidFill>
              <a:latin typeface="Montserrat"/>
              <a:ea typeface="Montserrat"/>
              <a:cs typeface="Montserrat"/>
              <a:sym typeface="Montserrat"/>
            </a:endParaRPr>
          </a:p>
        </p:txBody>
      </p:sp>
      <p:grpSp>
        <p:nvGrpSpPr>
          <p:cNvPr id="1230" name="Google Shape;1230;p35"/>
          <p:cNvGrpSpPr/>
          <p:nvPr/>
        </p:nvGrpSpPr>
        <p:grpSpPr>
          <a:xfrm>
            <a:off x="782838" y="4237143"/>
            <a:ext cx="960401" cy="721220"/>
            <a:chOff x="695513" y="4237143"/>
            <a:chExt cx="960401" cy="721220"/>
          </a:xfrm>
        </p:grpSpPr>
        <p:sp>
          <p:nvSpPr>
            <p:cNvPr id="1231" name="Google Shape;1231;p35"/>
            <p:cNvSpPr/>
            <p:nvPr/>
          </p:nvSpPr>
          <p:spPr>
            <a:xfrm>
              <a:off x="1175713" y="42371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695513" y="4478468"/>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 name="Google Shape;1233;p35"/>
          <p:cNvSpPr txBox="1"/>
          <p:nvPr/>
        </p:nvSpPr>
        <p:spPr>
          <a:xfrm>
            <a:off x="1191023" y="3466660"/>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3</a:t>
            </a:r>
            <a:endParaRPr sz="1600">
              <a:solidFill>
                <a:schemeClr val="lt1"/>
              </a:solidFill>
              <a:latin typeface="Montserrat Medium"/>
              <a:ea typeface="Montserrat Medium"/>
              <a:cs typeface="Montserrat Medium"/>
              <a:sym typeface="Montserrat Medium"/>
            </a:endParaRPr>
          </a:p>
        </p:txBody>
      </p:sp>
      <p:sp>
        <p:nvSpPr>
          <p:cNvPr id="1234" name="Google Shape;1234;p35"/>
          <p:cNvSpPr/>
          <p:nvPr/>
        </p:nvSpPr>
        <p:spPr>
          <a:xfrm>
            <a:off x="5355045" y="3757036"/>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 name="Google Shape;1235;p35"/>
          <p:cNvCxnSpPr>
            <a:stCxn id="1236" idx="6"/>
            <a:endCxn id="1234" idx="2"/>
          </p:cNvCxnSpPr>
          <p:nvPr/>
        </p:nvCxnSpPr>
        <p:spPr>
          <a:xfrm rot="10800000" flipH="1">
            <a:off x="1187670" y="3893855"/>
            <a:ext cx="4167300" cy="600"/>
          </a:xfrm>
          <a:prstGeom prst="straightConnector1">
            <a:avLst/>
          </a:prstGeom>
          <a:noFill/>
          <a:ln w="9525" cap="flat" cmpd="sng">
            <a:solidFill>
              <a:schemeClr val="lt1"/>
            </a:solidFill>
            <a:prstDash val="solid"/>
            <a:round/>
            <a:headEnd type="oval" w="med" len="med"/>
            <a:tailEnd type="oval" w="med" len="med"/>
          </a:ln>
        </p:spPr>
      </p:cxnSp>
      <p:sp>
        <p:nvSpPr>
          <p:cNvPr id="1236" name="Google Shape;1236;p35"/>
          <p:cNvSpPr/>
          <p:nvPr/>
        </p:nvSpPr>
        <p:spPr>
          <a:xfrm>
            <a:off x="914070" y="3757655"/>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txBox="1"/>
          <p:nvPr/>
        </p:nvSpPr>
        <p:spPr>
          <a:xfrm>
            <a:off x="2209190" y="3466660"/>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Saturne est gazeuse</a:t>
            </a:r>
            <a:endParaRPr sz="1600">
              <a:solidFill>
                <a:schemeClr val="lt1"/>
              </a:solidFill>
              <a:latin typeface="Montserrat Medium"/>
              <a:ea typeface="Montserrat Medium"/>
              <a:cs typeface="Montserrat Medium"/>
              <a:sym typeface="Montserrat Medium"/>
            </a:endParaRPr>
          </a:p>
        </p:txBody>
      </p:sp>
      <p:cxnSp>
        <p:nvCxnSpPr>
          <p:cNvPr id="1238" name="Google Shape;1238;p35"/>
          <p:cNvCxnSpPr>
            <a:stCxn id="1239" idx="6"/>
            <a:endCxn id="1240" idx="2"/>
          </p:cNvCxnSpPr>
          <p:nvPr/>
        </p:nvCxnSpPr>
        <p:spPr>
          <a:xfrm>
            <a:off x="3968420" y="4570450"/>
            <a:ext cx="2783100" cy="0"/>
          </a:xfrm>
          <a:prstGeom prst="straightConnector1">
            <a:avLst/>
          </a:prstGeom>
          <a:noFill/>
          <a:ln w="9525" cap="flat" cmpd="sng">
            <a:solidFill>
              <a:schemeClr val="lt1"/>
            </a:solidFill>
            <a:prstDash val="solid"/>
            <a:round/>
            <a:headEnd type="oval" w="med" len="med"/>
            <a:tailEnd type="oval" w="med" len="med"/>
          </a:ln>
        </p:spPr>
      </p:cxnSp>
      <p:sp>
        <p:nvSpPr>
          <p:cNvPr id="1239" name="Google Shape;1239;p35"/>
          <p:cNvSpPr/>
          <p:nvPr/>
        </p:nvSpPr>
        <p:spPr>
          <a:xfrm>
            <a:off x="3694820" y="4433650"/>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txBox="1"/>
          <p:nvPr/>
        </p:nvSpPr>
        <p:spPr>
          <a:xfrm>
            <a:off x="3887475" y="4142749"/>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4</a:t>
            </a:r>
            <a:endParaRPr sz="1600">
              <a:solidFill>
                <a:schemeClr val="lt1"/>
              </a:solidFill>
              <a:latin typeface="Montserrat Medium"/>
              <a:ea typeface="Montserrat Medium"/>
              <a:cs typeface="Montserrat Medium"/>
              <a:sym typeface="Montserrat Medium"/>
            </a:endParaRPr>
          </a:p>
        </p:txBody>
      </p:sp>
      <p:sp>
        <p:nvSpPr>
          <p:cNvPr id="1242" name="Google Shape;1242;p35"/>
          <p:cNvSpPr txBox="1"/>
          <p:nvPr/>
        </p:nvSpPr>
        <p:spPr>
          <a:xfrm>
            <a:off x="4906874" y="4142749"/>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Le Soleil est un étoile</a:t>
            </a:r>
            <a:endParaRPr sz="1600">
              <a:solidFill>
                <a:schemeClr val="lt1"/>
              </a:solidFill>
              <a:latin typeface="Montserrat Medium"/>
              <a:ea typeface="Montserrat Medium"/>
              <a:cs typeface="Montserrat Medium"/>
              <a:sym typeface="Montserrat Medium"/>
            </a:endParaRPr>
          </a:p>
        </p:txBody>
      </p:sp>
      <p:sp>
        <p:nvSpPr>
          <p:cNvPr id="1240" name="Google Shape;1240;p35"/>
          <p:cNvSpPr/>
          <p:nvPr/>
        </p:nvSpPr>
        <p:spPr>
          <a:xfrm>
            <a:off x="6751520" y="4433656"/>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txBox="1"/>
          <p:nvPr/>
        </p:nvSpPr>
        <p:spPr>
          <a:xfrm>
            <a:off x="1191023" y="2105262"/>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1</a:t>
            </a:r>
            <a:endParaRPr sz="1600">
              <a:solidFill>
                <a:schemeClr val="lt1"/>
              </a:solidFill>
              <a:latin typeface="Montserrat Medium"/>
              <a:ea typeface="Montserrat Medium"/>
              <a:cs typeface="Montserrat Medium"/>
              <a:sym typeface="Montserrat Medium"/>
            </a:endParaRPr>
          </a:p>
        </p:txBody>
      </p:sp>
      <p:sp>
        <p:nvSpPr>
          <p:cNvPr id="1244" name="Google Shape;1244;p35"/>
          <p:cNvSpPr txBox="1"/>
          <p:nvPr/>
        </p:nvSpPr>
        <p:spPr>
          <a:xfrm>
            <a:off x="2209190" y="2105261"/>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Mercure est très petite</a:t>
            </a:r>
            <a:endParaRPr sz="1600">
              <a:solidFill>
                <a:schemeClr val="lt1"/>
              </a:solidFill>
              <a:latin typeface="Montserrat Medium"/>
              <a:ea typeface="Montserrat Medium"/>
              <a:cs typeface="Montserrat Medium"/>
              <a:sym typeface="Montserrat Medium"/>
            </a:endParaRPr>
          </a:p>
        </p:txBody>
      </p:sp>
      <p:cxnSp>
        <p:nvCxnSpPr>
          <p:cNvPr id="1245" name="Google Shape;1245;p35"/>
          <p:cNvCxnSpPr>
            <a:stCxn id="1246" idx="6"/>
            <a:endCxn id="1247" idx="2"/>
          </p:cNvCxnSpPr>
          <p:nvPr/>
        </p:nvCxnSpPr>
        <p:spPr>
          <a:xfrm>
            <a:off x="1187670" y="2532638"/>
            <a:ext cx="5569500" cy="0"/>
          </a:xfrm>
          <a:prstGeom prst="straightConnector1">
            <a:avLst/>
          </a:prstGeom>
          <a:noFill/>
          <a:ln w="9525" cap="flat" cmpd="sng">
            <a:solidFill>
              <a:schemeClr val="lt1"/>
            </a:solidFill>
            <a:prstDash val="solid"/>
            <a:round/>
            <a:headEnd type="oval" w="med" len="med"/>
            <a:tailEnd type="oval" w="med" len="med"/>
          </a:ln>
        </p:spPr>
      </p:cxnSp>
      <p:sp>
        <p:nvSpPr>
          <p:cNvPr id="1246" name="Google Shape;1246;p35"/>
          <p:cNvSpPr/>
          <p:nvPr/>
        </p:nvSpPr>
        <p:spPr>
          <a:xfrm>
            <a:off x="914070" y="2395838"/>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6757145" y="2395838"/>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36"/>
          <p:cNvSpPr txBox="1">
            <a:spLocks noGrp="1"/>
          </p:cNvSpPr>
          <p:nvPr>
            <p:ph type="title"/>
          </p:nvPr>
        </p:nvSpPr>
        <p:spPr>
          <a:xfrm>
            <a:off x="782850" y="556250"/>
            <a:ext cx="7578300" cy="4956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LISTE DE CONTRÔLE DE LA STRATÉGIE</a:t>
            </a:r>
            <a:endParaRPr/>
          </a:p>
        </p:txBody>
      </p:sp>
      <p:graphicFrame>
        <p:nvGraphicFramePr>
          <p:cNvPr id="1253" name="Google Shape;1253;p36"/>
          <p:cNvGraphicFramePr/>
          <p:nvPr/>
        </p:nvGraphicFramePr>
        <p:xfrm>
          <a:off x="782900" y="1652950"/>
          <a:ext cx="7578200" cy="2575440"/>
        </p:xfrm>
        <a:graphic>
          <a:graphicData uri="http://schemas.openxmlformats.org/drawingml/2006/table">
            <a:tbl>
              <a:tblPr>
                <a:noFill/>
                <a:tableStyleId>{C0E775BC-A857-4094-97C6-5482D7DEB851}</a:tableStyleId>
              </a:tblPr>
              <a:tblGrid>
                <a:gridCol w="1894550">
                  <a:extLst>
                    <a:ext uri="{9D8B030D-6E8A-4147-A177-3AD203B41FA5}">
                      <a16:colId xmlns:a16="http://schemas.microsoft.com/office/drawing/2014/main" val="20000"/>
                    </a:ext>
                  </a:extLst>
                </a:gridCol>
                <a:gridCol w="1894550">
                  <a:extLst>
                    <a:ext uri="{9D8B030D-6E8A-4147-A177-3AD203B41FA5}">
                      <a16:colId xmlns:a16="http://schemas.microsoft.com/office/drawing/2014/main" val="20001"/>
                    </a:ext>
                  </a:extLst>
                </a:gridCol>
                <a:gridCol w="1894550">
                  <a:extLst>
                    <a:ext uri="{9D8B030D-6E8A-4147-A177-3AD203B41FA5}">
                      <a16:colId xmlns:a16="http://schemas.microsoft.com/office/drawing/2014/main" val="20002"/>
                    </a:ext>
                  </a:extLst>
                </a:gridCol>
                <a:gridCol w="1894550">
                  <a:extLst>
                    <a:ext uri="{9D8B030D-6E8A-4147-A177-3AD203B41FA5}">
                      <a16:colId xmlns:a16="http://schemas.microsoft.com/office/drawing/2014/main" val="20003"/>
                    </a:ext>
                  </a:extLst>
                </a:gridCol>
              </a:tblGrid>
              <a:tr h="499175">
                <a:tc>
                  <a:txBody>
                    <a:bodyPr/>
                    <a:lstStyle/>
                    <a:p>
                      <a:pPr marL="0" lvl="0" indent="0" algn="l" rtl="0">
                        <a:spcBef>
                          <a:spcPts val="0"/>
                        </a:spcBef>
                        <a:spcAft>
                          <a:spcPts val="0"/>
                        </a:spcAft>
                        <a:buNone/>
                      </a:pPr>
                      <a:endParaRPr sz="2500" b="1">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1</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2</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3</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254" name="Google Shape;1254;p36"/>
          <p:cNvGrpSpPr/>
          <p:nvPr/>
        </p:nvGrpSpPr>
        <p:grpSpPr>
          <a:xfrm>
            <a:off x="811050" y="1050283"/>
            <a:ext cx="7521900" cy="192184"/>
            <a:chOff x="369197" y="1069304"/>
            <a:chExt cx="7521900" cy="192184"/>
          </a:xfrm>
        </p:grpSpPr>
        <p:grpSp>
          <p:nvGrpSpPr>
            <p:cNvPr id="1255" name="Google Shape;1255;p36"/>
            <p:cNvGrpSpPr/>
            <p:nvPr/>
          </p:nvGrpSpPr>
          <p:grpSpPr>
            <a:xfrm>
              <a:off x="369197" y="1069304"/>
              <a:ext cx="7464900" cy="192184"/>
              <a:chOff x="1801697" y="1069304"/>
              <a:chExt cx="7464900" cy="192184"/>
            </a:xfrm>
          </p:grpSpPr>
          <p:sp>
            <p:nvSpPr>
              <p:cNvPr id="1256" name="Google Shape;1256;p36"/>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7" name="Google Shape;1257;p36"/>
              <p:cNvCxnSpPr>
                <a:stCxn id="1258" idx="6"/>
                <a:endCxn id="1259" idx="2"/>
              </p:cNvCxnSpPr>
              <p:nvPr/>
            </p:nvCxnSpPr>
            <p:spPr>
              <a:xfrm rot="10800000">
                <a:off x="1858697" y="1164492"/>
                <a:ext cx="7407900" cy="900"/>
              </a:xfrm>
              <a:prstGeom prst="straightConnector1">
                <a:avLst/>
              </a:prstGeom>
              <a:noFill/>
              <a:ln w="9525" cap="flat" cmpd="sng">
                <a:solidFill>
                  <a:schemeClr val="lt1"/>
                </a:solidFill>
                <a:prstDash val="solid"/>
                <a:round/>
                <a:headEnd type="none" w="med" len="med"/>
                <a:tailEnd type="none" w="med" len="med"/>
              </a:ln>
            </p:spPr>
          </p:cxnSp>
          <p:sp>
            <p:nvSpPr>
              <p:cNvPr id="1259" name="Google Shape;1259;p36"/>
              <p:cNvSpPr/>
              <p:nvPr/>
            </p:nvSpPr>
            <p:spPr>
              <a:xfrm flipH="1">
                <a:off x="1801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 name="Google Shape;1258;p36"/>
            <p:cNvSpPr/>
            <p:nvPr/>
          </p:nvSpPr>
          <p:spPr>
            <a:xfrm flipH="1">
              <a:off x="78340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Savez-vous ce qui vous aide à rendre votre point de vue très clair ?</a:t>
            </a:r>
            <a:endParaRPr/>
          </a:p>
          <a:p>
            <a:pPr marL="0" lvl="0" indent="0" algn="l" rtl="0">
              <a:spcBef>
                <a:spcPts val="1000"/>
              </a:spcBef>
              <a:spcAft>
                <a:spcPts val="0"/>
              </a:spcAft>
              <a:buNone/>
            </a:pPr>
            <a:r>
              <a:rPr lang="en"/>
              <a:t>Des listes comme celle-ci :</a:t>
            </a:r>
            <a:endParaRPr/>
          </a:p>
          <a:p>
            <a:pPr marL="457200" lvl="0" indent="-330200" algn="l" rtl="0">
              <a:spcBef>
                <a:spcPts val="0"/>
              </a:spcBef>
              <a:spcAft>
                <a:spcPts val="0"/>
              </a:spcAft>
              <a:buSzPts val="1600"/>
              <a:buChar char="●"/>
            </a:pPr>
            <a:r>
              <a:rPr lang="en"/>
              <a:t>Elles sont simples</a:t>
            </a:r>
            <a:endParaRPr/>
          </a:p>
          <a:p>
            <a:pPr marL="457200" lvl="0" indent="-330200" algn="l" rtl="0">
              <a:spcBef>
                <a:spcPts val="0"/>
              </a:spcBef>
              <a:spcAft>
                <a:spcPts val="0"/>
              </a:spcAft>
              <a:buSzPts val="1600"/>
              <a:buChar char="●"/>
            </a:pPr>
            <a:r>
              <a:rPr lang="en"/>
              <a:t>Vous pouvez organiser vos idées clairement</a:t>
            </a:r>
            <a:endParaRPr/>
          </a:p>
          <a:p>
            <a:pPr marL="457200" lvl="0" indent="-330200" algn="l" rtl="0">
              <a:spcBef>
                <a:spcPts val="0"/>
              </a:spcBef>
              <a:spcAft>
                <a:spcPts val="0"/>
              </a:spcAft>
              <a:buSzPts val="1600"/>
              <a:buChar char="●"/>
            </a:pPr>
            <a:r>
              <a:rPr lang="en"/>
              <a:t>Vous n’oublierez jamais d’acheter du lait !</a:t>
            </a:r>
            <a:endParaRPr/>
          </a:p>
          <a:p>
            <a:pPr marL="0" lvl="0" indent="0" algn="l" rtl="0">
              <a:spcBef>
                <a:spcPts val="1000"/>
              </a:spcBef>
              <a:spcAft>
                <a:spcPts val="0"/>
              </a:spcAft>
              <a:buNone/>
            </a:pPr>
            <a:r>
              <a:rPr lang="en"/>
              <a:t>Et le plus important : le public ne manquera pas le but de votre présentation</a:t>
            </a:r>
            <a:endParaRPr/>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POINTS CLÉS</a:t>
            </a:r>
            <a:endParaRPr/>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8"/>
          <p:cNvSpPr txBox="1">
            <a:spLocks noGrp="1"/>
          </p:cNvSpPr>
          <p:nvPr>
            <p:ph type="title"/>
          </p:nvPr>
        </p:nvSpPr>
        <p:spPr>
          <a:xfrm>
            <a:off x="1267387" y="1365025"/>
            <a:ext cx="6609300" cy="14079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150 000</a:t>
            </a:r>
            <a:endParaRPr/>
          </a:p>
        </p:txBody>
      </p:sp>
      <p:sp>
        <p:nvSpPr>
          <p:cNvPr id="1319" name="Google Shape;1319;p38"/>
          <p:cNvSpPr txBox="1">
            <a:spLocks noGrp="1"/>
          </p:cNvSpPr>
          <p:nvPr>
            <p:ph type="subTitle" idx="1"/>
          </p:nvPr>
        </p:nvSpPr>
        <p:spPr>
          <a:xfrm>
            <a:off x="1267375" y="3255875"/>
            <a:ext cx="6609300" cy="5226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Les grands chiffres attirent l'attention de votre public</a:t>
            </a:r>
            <a:endParaRPr/>
          </a:p>
        </p:txBody>
      </p:sp>
      <p:grpSp>
        <p:nvGrpSpPr>
          <p:cNvPr id="1320" name="Google Shape;1320;p38"/>
          <p:cNvGrpSpPr/>
          <p:nvPr/>
        </p:nvGrpSpPr>
        <p:grpSpPr>
          <a:xfrm>
            <a:off x="2299597" y="2830641"/>
            <a:ext cx="4544800" cy="192185"/>
            <a:chOff x="4102872" y="2177404"/>
            <a:chExt cx="4544800" cy="192185"/>
          </a:xfrm>
        </p:grpSpPr>
        <p:sp>
          <p:nvSpPr>
            <p:cNvPr id="1321" name="Google Shape;1321;p38"/>
            <p:cNvSpPr/>
            <p:nvPr/>
          </p:nvSpPr>
          <p:spPr>
            <a:xfrm rot="-2700000" flipH="1">
              <a:off x="73271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 name="Google Shape;1322;p38"/>
            <p:cNvCxnSpPr>
              <a:stCxn id="1323" idx="6"/>
              <a:endCxn id="1324" idx="2"/>
            </p:cNvCxnSpPr>
            <p:nvPr/>
          </p:nvCxnSpPr>
          <p:spPr>
            <a:xfrm rot="10800000">
              <a:off x="4159972" y="2272517"/>
              <a:ext cx="4430700" cy="0"/>
            </a:xfrm>
            <a:prstGeom prst="straightConnector1">
              <a:avLst/>
            </a:prstGeom>
            <a:noFill/>
            <a:ln w="9525" cap="flat" cmpd="sng">
              <a:solidFill>
                <a:schemeClr val="lt1"/>
              </a:solidFill>
              <a:prstDash val="solid"/>
              <a:round/>
              <a:headEnd type="none" w="med" len="med"/>
              <a:tailEnd type="none" w="med" len="med"/>
            </a:ln>
          </p:spPr>
        </p:cxnSp>
        <p:sp>
          <p:nvSpPr>
            <p:cNvPr id="1324" name="Google Shape;1324;p38"/>
            <p:cNvSpPr/>
            <p:nvPr/>
          </p:nvSpPr>
          <p:spPr>
            <a:xfrm flipH="1">
              <a:off x="41028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flipH="1">
              <a:off x="8590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38"/>
          <p:cNvGrpSpPr/>
          <p:nvPr/>
        </p:nvGrpSpPr>
        <p:grpSpPr>
          <a:xfrm>
            <a:off x="3409172" y="556238"/>
            <a:ext cx="873188" cy="546900"/>
            <a:chOff x="1115510" y="4327288"/>
            <a:chExt cx="873188" cy="546900"/>
          </a:xfrm>
        </p:grpSpPr>
        <p:sp>
          <p:nvSpPr>
            <p:cNvPr id="1326" name="Google Shape;1326;p38"/>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38"/>
            <p:cNvGrpSpPr/>
            <p:nvPr/>
          </p:nvGrpSpPr>
          <p:grpSpPr>
            <a:xfrm flipH="1">
              <a:off x="1664772" y="4493938"/>
              <a:ext cx="323925" cy="323650"/>
              <a:chOff x="1608625" y="299800"/>
              <a:chExt cx="323925" cy="323650"/>
            </a:xfrm>
          </p:grpSpPr>
          <p:sp>
            <p:nvSpPr>
              <p:cNvPr id="1328" name="Google Shape;1328;p3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38"/>
          <p:cNvGrpSpPr/>
          <p:nvPr/>
        </p:nvGrpSpPr>
        <p:grpSpPr>
          <a:xfrm flipH="1">
            <a:off x="8501831" y="1965068"/>
            <a:ext cx="1019565" cy="1290805"/>
            <a:chOff x="-4017975" y="-49702"/>
            <a:chExt cx="1162825" cy="1472177"/>
          </a:xfrm>
        </p:grpSpPr>
        <p:sp>
          <p:nvSpPr>
            <p:cNvPr id="1332" name="Google Shape;1332;p38"/>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8"/>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8"/>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8"/>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8"/>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39"/>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CHRONOLOGIE DU PROJET</a:t>
            </a:r>
            <a:endParaRPr/>
          </a:p>
        </p:txBody>
      </p:sp>
      <p:grpSp>
        <p:nvGrpSpPr>
          <p:cNvPr id="1344" name="Google Shape;1344;p39"/>
          <p:cNvGrpSpPr/>
          <p:nvPr/>
        </p:nvGrpSpPr>
        <p:grpSpPr>
          <a:xfrm>
            <a:off x="1611150" y="1050283"/>
            <a:ext cx="5921700" cy="192184"/>
            <a:chOff x="902597" y="1069304"/>
            <a:chExt cx="5921700" cy="192184"/>
          </a:xfrm>
        </p:grpSpPr>
        <p:grpSp>
          <p:nvGrpSpPr>
            <p:cNvPr id="1345" name="Google Shape;1345;p39"/>
            <p:cNvGrpSpPr/>
            <p:nvPr/>
          </p:nvGrpSpPr>
          <p:grpSpPr>
            <a:xfrm>
              <a:off x="902597" y="1069304"/>
              <a:ext cx="5864700" cy="192184"/>
              <a:chOff x="2335097" y="1069304"/>
              <a:chExt cx="5864700" cy="192184"/>
            </a:xfrm>
          </p:grpSpPr>
          <p:sp>
            <p:nvSpPr>
              <p:cNvPr id="1346" name="Google Shape;1346;p39"/>
              <p:cNvSpPr/>
              <p:nvPr/>
            </p:nvSpPr>
            <p:spPr>
              <a:xfrm rot="-2700000" flipH="1">
                <a:off x="6032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7" name="Google Shape;1347;p39"/>
              <p:cNvCxnSpPr>
                <a:stCxn id="1348" idx="6"/>
                <a:endCxn id="1349"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349" name="Google Shape;1349;p39"/>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39"/>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39"/>
          <p:cNvSpPr/>
          <p:nvPr/>
        </p:nvSpPr>
        <p:spPr>
          <a:xfrm>
            <a:off x="16743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txBox="1"/>
          <p:nvPr/>
        </p:nvSpPr>
        <p:spPr>
          <a:xfrm>
            <a:off x="7828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une géante gazeuse et la plus grande</a:t>
            </a:r>
            <a:endParaRPr sz="1600">
              <a:solidFill>
                <a:schemeClr val="lt1"/>
              </a:solidFill>
              <a:latin typeface="Montserrat"/>
              <a:ea typeface="Montserrat"/>
              <a:cs typeface="Montserrat"/>
              <a:sym typeface="Montserrat"/>
            </a:endParaRPr>
          </a:p>
        </p:txBody>
      </p:sp>
      <p:sp>
        <p:nvSpPr>
          <p:cNvPr id="1352" name="Google Shape;1352;p39"/>
          <p:cNvSpPr txBox="1"/>
          <p:nvPr/>
        </p:nvSpPr>
        <p:spPr>
          <a:xfrm>
            <a:off x="7828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Jupiter</a:t>
            </a:r>
            <a:endParaRPr sz="2000" b="1">
              <a:solidFill>
                <a:schemeClr val="lt1"/>
              </a:solidFill>
              <a:latin typeface="Montserrat"/>
              <a:ea typeface="Montserrat"/>
              <a:cs typeface="Montserrat"/>
              <a:sym typeface="Montserrat"/>
            </a:endParaRPr>
          </a:p>
        </p:txBody>
      </p:sp>
      <p:sp>
        <p:nvSpPr>
          <p:cNvPr id="1353" name="Google Shape;1353;p39"/>
          <p:cNvSpPr txBox="1"/>
          <p:nvPr/>
        </p:nvSpPr>
        <p:spPr>
          <a:xfrm>
            <a:off x="7828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01</a:t>
            </a:r>
            <a:endParaRPr sz="2800" b="1">
              <a:solidFill>
                <a:schemeClr val="lt1"/>
              </a:solidFill>
              <a:latin typeface="Montserrat"/>
              <a:ea typeface="Montserrat"/>
              <a:cs typeface="Montserrat"/>
              <a:sym typeface="Montserrat"/>
            </a:endParaRPr>
          </a:p>
        </p:txBody>
      </p:sp>
      <p:sp>
        <p:nvSpPr>
          <p:cNvPr id="1354" name="Google Shape;1354;p39"/>
          <p:cNvSpPr/>
          <p:nvPr/>
        </p:nvSpPr>
        <p:spPr>
          <a:xfrm>
            <a:off x="54669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txBox="1"/>
          <p:nvPr/>
        </p:nvSpPr>
        <p:spPr>
          <a:xfrm>
            <a:off x="26791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la planète la plus proche du Soleil</a:t>
            </a:r>
            <a:endParaRPr sz="1600">
              <a:solidFill>
                <a:schemeClr val="lt1"/>
              </a:solidFill>
              <a:latin typeface="Montserrat"/>
              <a:ea typeface="Montserrat"/>
              <a:cs typeface="Montserrat"/>
              <a:sym typeface="Montserrat"/>
            </a:endParaRPr>
          </a:p>
        </p:txBody>
      </p:sp>
      <p:sp>
        <p:nvSpPr>
          <p:cNvPr id="1356" name="Google Shape;1356;p39"/>
          <p:cNvSpPr txBox="1"/>
          <p:nvPr/>
        </p:nvSpPr>
        <p:spPr>
          <a:xfrm>
            <a:off x="26791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Mercure</a:t>
            </a:r>
            <a:endParaRPr sz="2000" b="1">
              <a:solidFill>
                <a:schemeClr val="lt1"/>
              </a:solidFill>
              <a:latin typeface="Montserrat"/>
              <a:ea typeface="Montserrat"/>
              <a:cs typeface="Montserrat"/>
              <a:sym typeface="Montserrat"/>
            </a:endParaRPr>
          </a:p>
        </p:txBody>
      </p:sp>
      <p:sp>
        <p:nvSpPr>
          <p:cNvPr id="1357" name="Google Shape;1357;p39"/>
          <p:cNvSpPr txBox="1"/>
          <p:nvPr/>
        </p:nvSpPr>
        <p:spPr>
          <a:xfrm>
            <a:off x="26791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02</a:t>
            </a:r>
            <a:endParaRPr sz="2800" b="1">
              <a:solidFill>
                <a:schemeClr val="lt1"/>
              </a:solidFill>
              <a:latin typeface="Montserrat"/>
              <a:ea typeface="Montserrat"/>
              <a:cs typeface="Montserrat"/>
              <a:sym typeface="Montserrat"/>
            </a:endParaRPr>
          </a:p>
        </p:txBody>
      </p:sp>
      <p:sp>
        <p:nvSpPr>
          <p:cNvPr id="1358" name="Google Shape;1358;p39"/>
          <p:cNvSpPr/>
          <p:nvPr/>
        </p:nvSpPr>
        <p:spPr>
          <a:xfrm>
            <a:off x="73632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txBox="1"/>
          <p:nvPr/>
        </p:nvSpPr>
        <p:spPr>
          <a:xfrm>
            <a:off x="45754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Malgré en étant rouge, Mars est très froide</a:t>
            </a:r>
            <a:endParaRPr sz="1600">
              <a:solidFill>
                <a:schemeClr val="lt1"/>
              </a:solidFill>
              <a:latin typeface="Montserrat"/>
              <a:ea typeface="Montserrat"/>
              <a:cs typeface="Montserrat"/>
              <a:sym typeface="Montserrat"/>
            </a:endParaRPr>
          </a:p>
        </p:txBody>
      </p:sp>
      <p:sp>
        <p:nvSpPr>
          <p:cNvPr id="1360" name="Google Shape;1360;p39"/>
          <p:cNvSpPr txBox="1"/>
          <p:nvPr/>
        </p:nvSpPr>
        <p:spPr>
          <a:xfrm>
            <a:off x="45754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Mars</a:t>
            </a:r>
            <a:endParaRPr sz="2000" b="1">
              <a:solidFill>
                <a:schemeClr val="lt1"/>
              </a:solidFill>
              <a:latin typeface="Montserrat"/>
              <a:ea typeface="Montserrat"/>
              <a:cs typeface="Montserrat"/>
              <a:sym typeface="Montserrat"/>
            </a:endParaRPr>
          </a:p>
        </p:txBody>
      </p:sp>
      <p:sp>
        <p:nvSpPr>
          <p:cNvPr id="1361" name="Google Shape;1361;p39"/>
          <p:cNvSpPr txBox="1"/>
          <p:nvPr/>
        </p:nvSpPr>
        <p:spPr>
          <a:xfrm>
            <a:off x="45754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03</a:t>
            </a:r>
            <a:endParaRPr sz="2800" b="1">
              <a:solidFill>
                <a:schemeClr val="lt1"/>
              </a:solidFill>
              <a:latin typeface="Montserrat"/>
              <a:ea typeface="Montserrat"/>
              <a:cs typeface="Montserrat"/>
              <a:sym typeface="Montserrat"/>
            </a:endParaRPr>
          </a:p>
        </p:txBody>
      </p:sp>
      <p:cxnSp>
        <p:nvCxnSpPr>
          <p:cNvPr id="1362" name="Google Shape;1362;p39"/>
          <p:cNvCxnSpPr>
            <a:stCxn id="1350" idx="6"/>
            <a:endCxn id="1363" idx="2"/>
          </p:cNvCxnSpPr>
          <p:nvPr/>
        </p:nvCxnSpPr>
        <p:spPr>
          <a:xfrm>
            <a:off x="1780800" y="2523700"/>
            <a:ext cx="1789800" cy="0"/>
          </a:xfrm>
          <a:prstGeom prst="straightConnector1">
            <a:avLst/>
          </a:prstGeom>
          <a:noFill/>
          <a:ln w="9525" cap="flat" cmpd="sng">
            <a:solidFill>
              <a:schemeClr val="lt1"/>
            </a:solidFill>
            <a:prstDash val="solid"/>
            <a:round/>
            <a:headEnd type="none" w="med" len="med"/>
            <a:tailEnd type="none" w="med" len="med"/>
          </a:ln>
        </p:spPr>
      </p:cxnSp>
      <p:cxnSp>
        <p:nvCxnSpPr>
          <p:cNvPr id="1364" name="Google Shape;1364;p39"/>
          <p:cNvCxnSpPr>
            <a:stCxn id="1354" idx="6"/>
            <a:endCxn id="1358" idx="2"/>
          </p:cNvCxnSpPr>
          <p:nvPr/>
        </p:nvCxnSpPr>
        <p:spPr>
          <a:xfrm>
            <a:off x="5573400" y="2523700"/>
            <a:ext cx="1789800" cy="0"/>
          </a:xfrm>
          <a:prstGeom prst="straightConnector1">
            <a:avLst/>
          </a:prstGeom>
          <a:noFill/>
          <a:ln w="9525" cap="flat" cmpd="sng">
            <a:solidFill>
              <a:schemeClr val="lt1"/>
            </a:solidFill>
            <a:prstDash val="solid"/>
            <a:round/>
            <a:headEnd type="none" w="med" len="med"/>
            <a:tailEnd type="none" w="med" len="med"/>
          </a:ln>
        </p:spPr>
      </p:cxnSp>
      <p:sp>
        <p:nvSpPr>
          <p:cNvPr id="1365" name="Google Shape;1365;p39"/>
          <p:cNvSpPr txBox="1"/>
          <p:nvPr/>
        </p:nvSpPr>
        <p:spPr>
          <a:xfrm>
            <a:off x="64717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l'étoile au centre du système solaire</a:t>
            </a:r>
            <a:endParaRPr sz="1600">
              <a:solidFill>
                <a:schemeClr val="lt1"/>
              </a:solidFill>
              <a:latin typeface="Montserrat"/>
              <a:ea typeface="Montserrat"/>
              <a:cs typeface="Montserrat"/>
              <a:sym typeface="Montserrat"/>
            </a:endParaRPr>
          </a:p>
        </p:txBody>
      </p:sp>
      <p:sp>
        <p:nvSpPr>
          <p:cNvPr id="1366" name="Google Shape;1366;p39"/>
          <p:cNvSpPr txBox="1"/>
          <p:nvPr/>
        </p:nvSpPr>
        <p:spPr>
          <a:xfrm>
            <a:off x="64717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La Terre</a:t>
            </a:r>
            <a:endParaRPr sz="2000" b="1">
              <a:solidFill>
                <a:schemeClr val="lt1"/>
              </a:solidFill>
              <a:latin typeface="Montserrat"/>
              <a:ea typeface="Montserrat"/>
              <a:cs typeface="Montserrat"/>
              <a:sym typeface="Montserrat"/>
            </a:endParaRPr>
          </a:p>
        </p:txBody>
      </p:sp>
      <p:sp>
        <p:nvSpPr>
          <p:cNvPr id="1367" name="Google Shape;1367;p39"/>
          <p:cNvSpPr txBox="1"/>
          <p:nvPr/>
        </p:nvSpPr>
        <p:spPr>
          <a:xfrm>
            <a:off x="64717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04</a:t>
            </a:r>
            <a:endParaRPr sz="2800" b="1">
              <a:solidFill>
                <a:schemeClr val="lt1"/>
              </a:solidFill>
              <a:latin typeface="Montserrat"/>
              <a:ea typeface="Montserrat"/>
              <a:cs typeface="Montserrat"/>
              <a:sym typeface="Montserrat"/>
            </a:endParaRPr>
          </a:p>
        </p:txBody>
      </p:sp>
      <p:sp>
        <p:nvSpPr>
          <p:cNvPr id="1363" name="Google Shape;1363;p39"/>
          <p:cNvSpPr/>
          <p:nvPr/>
        </p:nvSpPr>
        <p:spPr>
          <a:xfrm>
            <a:off x="35706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8" name="Google Shape;1368;p39"/>
          <p:cNvCxnSpPr>
            <a:stCxn id="1363" idx="6"/>
            <a:endCxn id="1354" idx="2"/>
          </p:cNvCxnSpPr>
          <p:nvPr/>
        </p:nvCxnSpPr>
        <p:spPr>
          <a:xfrm>
            <a:off x="3677100" y="2523700"/>
            <a:ext cx="1789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40"/>
          <p:cNvSpPr txBox="1">
            <a:spLocks noGrp="1"/>
          </p:cNvSpPr>
          <p:nvPr>
            <p:ph type="title"/>
          </p:nvPr>
        </p:nvSpPr>
        <p:spPr>
          <a:xfrm>
            <a:off x="1388100" y="556250"/>
            <a:ext cx="5904000" cy="40311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Mots </a:t>
            </a:r>
            <a:r>
              <a:rPr lang="en" b="0">
                <a:latin typeface="Montserrat Medium"/>
                <a:ea typeface="Montserrat Medium"/>
                <a:cs typeface="Montserrat Medium"/>
                <a:sym typeface="Montserrat Medium"/>
              </a:rPr>
              <a:t>Géniaux</a:t>
            </a:r>
            <a:endParaRPr b="0">
              <a:latin typeface="Montserrat Medium"/>
              <a:ea typeface="Montserrat Medium"/>
              <a:cs typeface="Montserrat Medium"/>
              <a:sym typeface="Montserrat Medium"/>
            </a:endParaRPr>
          </a:p>
        </p:txBody>
      </p:sp>
      <p:grpSp>
        <p:nvGrpSpPr>
          <p:cNvPr id="1374" name="Google Shape;1374;p40"/>
          <p:cNvGrpSpPr/>
          <p:nvPr/>
        </p:nvGrpSpPr>
        <p:grpSpPr>
          <a:xfrm flipH="1">
            <a:off x="378472" y="3923488"/>
            <a:ext cx="1929500" cy="2210100"/>
            <a:chOff x="295725" y="-3462825"/>
            <a:chExt cx="1929500" cy="2210100"/>
          </a:xfrm>
        </p:grpSpPr>
        <p:sp>
          <p:nvSpPr>
            <p:cNvPr id="1375" name="Google Shape;1375;p40"/>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0"/>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0"/>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0"/>
          <p:cNvGrpSpPr/>
          <p:nvPr/>
        </p:nvGrpSpPr>
        <p:grpSpPr>
          <a:xfrm flipH="1">
            <a:off x="4571988" y="-438607"/>
            <a:ext cx="1938846" cy="1720830"/>
            <a:chOff x="-1873362" y="2120543"/>
            <a:chExt cx="1938846" cy="1720830"/>
          </a:xfrm>
        </p:grpSpPr>
        <p:sp>
          <p:nvSpPr>
            <p:cNvPr id="1401" name="Google Shape;1401;p40"/>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9" name="Rechteck 8">
            <a:extLst>
              <a:ext uri="{FF2B5EF4-FFF2-40B4-BE49-F238E27FC236}">
                <a16:creationId xmlns:a16="http://schemas.microsoft.com/office/drawing/2014/main" id="{A1198AE8-23D1-C480-9828-E67E4454FC78}"/>
              </a:ext>
            </a:extLst>
          </p:cNvPr>
          <p:cNvSpPr/>
          <p:nvPr/>
        </p:nvSpPr>
        <p:spPr>
          <a:xfrm>
            <a:off x="769182" y="3767928"/>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Rechteck 6">
            <a:extLst>
              <a:ext uri="{FF2B5EF4-FFF2-40B4-BE49-F238E27FC236}">
                <a16:creationId xmlns:a16="http://schemas.microsoft.com/office/drawing/2014/main" id="{F89F0273-E877-C7AC-5423-37C23DEDA208}"/>
              </a:ext>
            </a:extLst>
          </p:cNvPr>
          <p:cNvSpPr/>
          <p:nvPr/>
        </p:nvSpPr>
        <p:spPr>
          <a:xfrm>
            <a:off x="6537641" y="1767536"/>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735298E-2180-5AA1-24BD-C25731052EDC}"/>
              </a:ext>
            </a:extLst>
          </p:cNvPr>
          <p:cNvSpPr/>
          <p:nvPr/>
        </p:nvSpPr>
        <p:spPr>
          <a:xfrm rot="5400000">
            <a:off x="-583127" y="2398684"/>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52D82E35-E17E-FD0F-4913-117EF6BAC80E}"/>
              </a:ext>
            </a:extLst>
          </p:cNvPr>
          <p:cNvSpPr/>
          <p:nvPr/>
        </p:nvSpPr>
        <p:spPr>
          <a:xfrm rot="5400000">
            <a:off x="7189992" y="1731841"/>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10">
            <a:extLst>
              <a:ext uri="{FF2B5EF4-FFF2-40B4-BE49-F238E27FC236}">
                <a16:creationId xmlns:a16="http://schemas.microsoft.com/office/drawing/2014/main" id="{07F94126-856A-4137-A4F2-8A832D83D743}"/>
              </a:ext>
            </a:extLst>
          </p:cNvPr>
          <p:cNvSpPr/>
          <p:nvPr/>
        </p:nvSpPr>
        <p:spPr>
          <a:xfrm rot="5400000">
            <a:off x="-685482" y="826783"/>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AE39956B-F093-CA43-9B39-DEF19327893D}"/>
              </a:ext>
            </a:extLst>
          </p:cNvPr>
          <p:cNvSpPr/>
          <p:nvPr/>
        </p:nvSpPr>
        <p:spPr>
          <a:xfrm>
            <a:off x="6178294" y="3649579"/>
            <a:ext cx="2568388" cy="1375572"/>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Grafik 3">
            <a:extLst>
              <a:ext uri="{FF2B5EF4-FFF2-40B4-BE49-F238E27FC236}">
                <a16:creationId xmlns:a16="http://schemas.microsoft.com/office/drawing/2014/main" id="{8334038A-BDEB-C170-ACAC-BA96670E680A}"/>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3" t="59216" r="-443"/>
          <a:stretch/>
        </p:blipFill>
        <p:spPr>
          <a:xfrm>
            <a:off x="-394769" y="171419"/>
            <a:ext cx="9419044" cy="466109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23"/>
        <p:cNvGrpSpPr/>
        <p:nvPr/>
      </p:nvGrpSpPr>
      <p:grpSpPr>
        <a:xfrm>
          <a:off x="0" y="0"/>
          <a:ext cx="0" cy="0"/>
          <a:chOff x="0" y="0"/>
          <a:chExt cx="0" cy="0"/>
        </a:xfrm>
      </p:grpSpPr>
      <p:pic>
        <p:nvPicPr>
          <p:cNvPr id="1424" name="Google Shape;1424;p41" title="Points scored">
            <a:hlinkClick r:id="rId3"/>
          </p:cNvPr>
          <p:cNvPicPr preferRelativeResize="0"/>
          <p:nvPr/>
        </p:nvPicPr>
        <p:blipFill>
          <a:blip r:embed="rId4">
            <a:alphaModFix/>
          </a:blip>
          <a:stretch>
            <a:fillRect/>
          </a:stretch>
        </p:blipFill>
        <p:spPr>
          <a:xfrm>
            <a:off x="782850" y="1564162"/>
            <a:ext cx="3080124" cy="1504124"/>
          </a:xfrm>
          <a:prstGeom prst="rect">
            <a:avLst/>
          </a:prstGeom>
          <a:noFill/>
          <a:ln>
            <a:noFill/>
          </a:ln>
        </p:spPr>
      </p:pic>
      <p:sp>
        <p:nvSpPr>
          <p:cNvPr id="1425" name="Google Shape;1425;p41"/>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TABLEAU DE BORD KPI</a:t>
            </a:r>
            <a:endParaRPr/>
          </a:p>
        </p:txBody>
      </p:sp>
      <p:sp>
        <p:nvSpPr>
          <p:cNvPr id="1426" name="Google Shape;1426;p41"/>
          <p:cNvSpPr txBox="1"/>
          <p:nvPr/>
        </p:nvSpPr>
        <p:spPr>
          <a:xfrm>
            <a:off x="782850" y="1285275"/>
            <a:ext cx="3641700" cy="3426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Budget</a:t>
            </a:r>
            <a:endParaRPr sz="2000" b="1">
              <a:solidFill>
                <a:schemeClr val="lt1"/>
              </a:solidFill>
              <a:latin typeface="Montserrat"/>
              <a:ea typeface="Montserrat"/>
              <a:cs typeface="Montserrat"/>
              <a:sym typeface="Montserrat"/>
            </a:endParaRPr>
          </a:p>
        </p:txBody>
      </p:sp>
      <p:sp>
        <p:nvSpPr>
          <p:cNvPr id="1427" name="Google Shape;1427;p41"/>
          <p:cNvSpPr txBox="1"/>
          <p:nvPr/>
        </p:nvSpPr>
        <p:spPr>
          <a:xfrm>
            <a:off x="4668287" y="1285275"/>
            <a:ext cx="3641700" cy="3426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Gains</a:t>
            </a:r>
            <a:endParaRPr sz="2000" b="1">
              <a:solidFill>
                <a:schemeClr val="lt1"/>
              </a:solidFill>
              <a:latin typeface="Montserrat"/>
              <a:ea typeface="Montserrat"/>
              <a:cs typeface="Montserrat"/>
              <a:sym typeface="Montserrat"/>
            </a:endParaRPr>
          </a:p>
        </p:txBody>
      </p:sp>
      <p:sp>
        <p:nvSpPr>
          <p:cNvPr id="1428" name="Google Shape;1428;p41"/>
          <p:cNvSpPr txBox="1"/>
          <p:nvPr/>
        </p:nvSpPr>
        <p:spPr>
          <a:xfrm>
            <a:off x="722275" y="4284500"/>
            <a:ext cx="7699500" cy="3027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0"/>
              </a:spcAft>
              <a:buNone/>
            </a:pPr>
            <a:r>
              <a:rPr lang="en" sz="1200">
                <a:solidFill>
                  <a:schemeClr val="lt1"/>
                </a:solidFill>
                <a:latin typeface="Montserrat"/>
                <a:ea typeface="Montserrat"/>
                <a:cs typeface="Montserrat"/>
                <a:sym typeface="Montserrat"/>
              </a:rPr>
              <a:t>Follow the link in the graph to modify its data and paste the new one here. </a:t>
            </a:r>
            <a:r>
              <a:rPr lang="en" sz="1200" u="sng">
                <a:solidFill>
                  <a:schemeClr val="lt1"/>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200" u="sng">
              <a:solidFill>
                <a:schemeClr val="lt1"/>
              </a:solidFill>
              <a:latin typeface="Montserrat"/>
              <a:ea typeface="Montserrat"/>
              <a:cs typeface="Montserrat"/>
              <a:sym typeface="Montserrat"/>
            </a:endParaRPr>
          </a:p>
        </p:txBody>
      </p:sp>
      <p:sp>
        <p:nvSpPr>
          <p:cNvPr id="1429" name="Google Shape;1429;p41"/>
          <p:cNvSpPr txBox="1"/>
          <p:nvPr/>
        </p:nvSpPr>
        <p:spPr>
          <a:xfrm>
            <a:off x="782850" y="3624675"/>
            <a:ext cx="1552200" cy="38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chemeClr val="lt1"/>
                </a:solidFill>
                <a:latin typeface="Montserrat"/>
                <a:ea typeface="Montserrat"/>
                <a:cs typeface="Montserrat"/>
                <a:sym typeface="Montserrat"/>
              </a:rPr>
              <a:t>Vénus a un beau nom</a:t>
            </a:r>
            <a:endParaRPr>
              <a:solidFill>
                <a:schemeClr val="lt1"/>
              </a:solidFill>
              <a:latin typeface="Montserrat"/>
              <a:ea typeface="Montserrat"/>
              <a:cs typeface="Montserrat"/>
              <a:sym typeface="Montserrat"/>
            </a:endParaRPr>
          </a:p>
        </p:txBody>
      </p:sp>
      <p:sp>
        <p:nvSpPr>
          <p:cNvPr id="1430" name="Google Shape;1430;p41"/>
          <p:cNvSpPr txBox="1"/>
          <p:nvPr/>
        </p:nvSpPr>
        <p:spPr>
          <a:xfrm>
            <a:off x="782850" y="3156975"/>
            <a:ext cx="15522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800" b="1">
                <a:solidFill>
                  <a:schemeClr val="lt1"/>
                </a:solidFill>
                <a:latin typeface="Montserrat"/>
                <a:ea typeface="Montserrat"/>
                <a:cs typeface="Montserrat"/>
                <a:sym typeface="Montserrat"/>
              </a:rPr>
              <a:t>28.00€</a:t>
            </a:r>
            <a:endParaRPr sz="2800" b="1">
              <a:solidFill>
                <a:schemeClr val="lt1"/>
              </a:solidFill>
              <a:latin typeface="Montserrat"/>
              <a:ea typeface="Montserrat"/>
              <a:cs typeface="Montserrat"/>
              <a:sym typeface="Montserrat"/>
            </a:endParaRPr>
          </a:p>
        </p:txBody>
      </p:sp>
      <p:sp>
        <p:nvSpPr>
          <p:cNvPr id="1431" name="Google Shape;1431;p41"/>
          <p:cNvSpPr txBox="1"/>
          <p:nvPr/>
        </p:nvSpPr>
        <p:spPr>
          <a:xfrm>
            <a:off x="2520750" y="3624675"/>
            <a:ext cx="1552200" cy="38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chemeClr val="lt1"/>
                </a:solidFill>
                <a:latin typeface="Montserrat"/>
                <a:ea typeface="Montserrat"/>
                <a:cs typeface="Montserrat"/>
                <a:sym typeface="Montserrat"/>
              </a:rPr>
              <a:t>Planète Jupiter est gazeuse</a:t>
            </a:r>
            <a:endParaRPr>
              <a:solidFill>
                <a:schemeClr val="lt1"/>
              </a:solidFill>
              <a:latin typeface="Montserrat"/>
              <a:ea typeface="Montserrat"/>
              <a:cs typeface="Montserrat"/>
              <a:sym typeface="Montserrat"/>
            </a:endParaRPr>
          </a:p>
        </p:txBody>
      </p:sp>
      <p:sp>
        <p:nvSpPr>
          <p:cNvPr id="1432" name="Google Shape;1432;p41"/>
          <p:cNvSpPr txBox="1"/>
          <p:nvPr/>
        </p:nvSpPr>
        <p:spPr>
          <a:xfrm>
            <a:off x="2520750" y="3156975"/>
            <a:ext cx="19038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800" b="1">
                <a:solidFill>
                  <a:schemeClr val="lt1"/>
                </a:solidFill>
                <a:latin typeface="Montserrat"/>
                <a:ea typeface="Montserrat"/>
                <a:cs typeface="Montserrat"/>
                <a:sym typeface="Montserrat"/>
              </a:rPr>
              <a:t>70 unités</a:t>
            </a:r>
            <a:endParaRPr sz="2800" b="1">
              <a:solidFill>
                <a:schemeClr val="lt1"/>
              </a:solidFill>
              <a:latin typeface="Montserrat"/>
              <a:ea typeface="Montserrat"/>
              <a:cs typeface="Montserrat"/>
              <a:sym typeface="Montserrat"/>
            </a:endParaRPr>
          </a:p>
        </p:txBody>
      </p:sp>
      <p:grpSp>
        <p:nvGrpSpPr>
          <p:cNvPr id="1433" name="Google Shape;1433;p41"/>
          <p:cNvGrpSpPr/>
          <p:nvPr/>
        </p:nvGrpSpPr>
        <p:grpSpPr>
          <a:xfrm>
            <a:off x="2335050" y="1050283"/>
            <a:ext cx="4473900" cy="192184"/>
            <a:chOff x="902597" y="1069304"/>
            <a:chExt cx="4473900" cy="192184"/>
          </a:xfrm>
        </p:grpSpPr>
        <p:grpSp>
          <p:nvGrpSpPr>
            <p:cNvPr id="1434" name="Google Shape;1434;p41"/>
            <p:cNvGrpSpPr/>
            <p:nvPr/>
          </p:nvGrpSpPr>
          <p:grpSpPr>
            <a:xfrm>
              <a:off x="902597" y="1069304"/>
              <a:ext cx="4416900" cy="192184"/>
              <a:chOff x="2335097" y="1069304"/>
              <a:chExt cx="4416900" cy="192184"/>
            </a:xfrm>
          </p:grpSpPr>
          <p:sp>
            <p:nvSpPr>
              <p:cNvPr id="1435" name="Google Shape;1435;p41"/>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41"/>
              <p:cNvCxnSpPr>
                <a:stCxn id="1437" idx="6"/>
                <a:endCxn id="1438" idx="2"/>
              </p:cNvCxnSpPr>
              <p:nvPr/>
            </p:nvCxnSpPr>
            <p:spPr>
              <a:xfrm rot="10800000">
                <a:off x="2392097" y="1164492"/>
                <a:ext cx="4359900" cy="900"/>
              </a:xfrm>
              <a:prstGeom prst="straightConnector1">
                <a:avLst/>
              </a:prstGeom>
              <a:noFill/>
              <a:ln w="9525" cap="flat" cmpd="sng">
                <a:solidFill>
                  <a:schemeClr val="lt1"/>
                </a:solidFill>
                <a:prstDash val="solid"/>
                <a:round/>
                <a:headEnd type="none" w="med" len="med"/>
                <a:tailEnd type="none" w="med" len="med"/>
              </a:ln>
            </p:spPr>
          </p:cxnSp>
          <p:sp>
            <p:nvSpPr>
              <p:cNvPr id="1438" name="Google Shape;1438;p41"/>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41"/>
            <p:cNvSpPr/>
            <p:nvPr/>
          </p:nvSpPr>
          <p:spPr>
            <a:xfrm flipH="1">
              <a:off x="53194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9" name="Google Shape;1439;p41" title="Gráfico">
            <a:hlinkClick r:id="rId6"/>
          </p:cNvPr>
          <p:cNvPicPr preferRelativeResize="0"/>
          <p:nvPr/>
        </p:nvPicPr>
        <p:blipFill>
          <a:blip r:embed="rId7">
            <a:alphaModFix/>
          </a:blip>
          <a:stretch>
            <a:fillRect/>
          </a:stretch>
        </p:blipFill>
        <p:spPr>
          <a:xfrm>
            <a:off x="4588161" y="1614025"/>
            <a:ext cx="4094013" cy="2531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43"/>
        <p:cNvGrpSpPr/>
        <p:nvPr/>
      </p:nvGrpSpPr>
      <p:grpSpPr>
        <a:xfrm>
          <a:off x="0" y="0"/>
          <a:ext cx="0" cy="0"/>
          <a:chOff x="0" y="0"/>
          <a:chExt cx="0" cy="0"/>
        </a:xfrm>
      </p:grpSpPr>
      <p:sp>
        <p:nvSpPr>
          <p:cNvPr id="1444" name="Google Shape;1444;p42"/>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RAPPORT DE SITUATION</a:t>
            </a:r>
            <a:endParaRPr/>
          </a:p>
        </p:txBody>
      </p:sp>
      <p:sp>
        <p:nvSpPr>
          <p:cNvPr id="1445" name="Google Shape;1445;p42"/>
          <p:cNvSpPr txBox="1">
            <a:spLocks noGrp="1"/>
          </p:cNvSpPr>
          <p:nvPr>
            <p:ph type="subTitle" idx="1"/>
          </p:nvPr>
        </p:nvSpPr>
        <p:spPr>
          <a:xfrm>
            <a:off x="785913"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Jupiter est une géante gazeuse et la plus grande</a:t>
            </a:r>
            <a:endParaRPr/>
          </a:p>
        </p:txBody>
      </p:sp>
      <p:sp>
        <p:nvSpPr>
          <p:cNvPr id="1446" name="Google Shape;1446;p42"/>
          <p:cNvSpPr txBox="1">
            <a:spLocks noGrp="1"/>
          </p:cNvSpPr>
          <p:nvPr>
            <p:ph type="subTitle" idx="2"/>
          </p:nvPr>
        </p:nvSpPr>
        <p:spPr>
          <a:xfrm>
            <a:off x="785913"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Programme</a:t>
            </a:r>
            <a:endParaRPr/>
          </a:p>
        </p:txBody>
      </p:sp>
      <p:grpSp>
        <p:nvGrpSpPr>
          <p:cNvPr id="1447" name="Google Shape;1447;p42"/>
          <p:cNvGrpSpPr/>
          <p:nvPr/>
        </p:nvGrpSpPr>
        <p:grpSpPr>
          <a:xfrm>
            <a:off x="1611150" y="1050283"/>
            <a:ext cx="5921700" cy="192184"/>
            <a:chOff x="902597" y="1069304"/>
            <a:chExt cx="5921700" cy="192184"/>
          </a:xfrm>
        </p:grpSpPr>
        <p:grpSp>
          <p:nvGrpSpPr>
            <p:cNvPr id="1448" name="Google Shape;1448;p42"/>
            <p:cNvGrpSpPr/>
            <p:nvPr/>
          </p:nvGrpSpPr>
          <p:grpSpPr>
            <a:xfrm>
              <a:off x="902597" y="1069304"/>
              <a:ext cx="5864700" cy="192184"/>
              <a:chOff x="2335097" y="1069304"/>
              <a:chExt cx="5864700" cy="192184"/>
            </a:xfrm>
          </p:grpSpPr>
          <p:sp>
            <p:nvSpPr>
              <p:cNvPr id="1449" name="Google Shape;1449;p42"/>
              <p:cNvSpPr/>
              <p:nvPr/>
            </p:nvSpPr>
            <p:spPr>
              <a:xfrm rot="-2700000" flipH="1">
                <a:off x="5955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0" name="Google Shape;1450;p42"/>
              <p:cNvCxnSpPr>
                <a:stCxn id="1451" idx="6"/>
                <a:endCxn id="1452"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452" name="Google Shape;1452;p42"/>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 name="Google Shape;1451;p42"/>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2"/>
          <p:cNvSpPr txBox="1">
            <a:spLocks noGrp="1"/>
          </p:cNvSpPr>
          <p:nvPr>
            <p:ph type="subTitle" idx="3"/>
          </p:nvPr>
        </p:nvSpPr>
        <p:spPr>
          <a:xfrm>
            <a:off x="3428113"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Saturne est une géante gazeuse et possède anneaux</a:t>
            </a:r>
            <a:endParaRPr/>
          </a:p>
        </p:txBody>
      </p:sp>
      <p:sp>
        <p:nvSpPr>
          <p:cNvPr id="1454" name="Google Shape;1454;p42"/>
          <p:cNvSpPr txBox="1">
            <a:spLocks noGrp="1"/>
          </p:cNvSpPr>
          <p:nvPr>
            <p:ph type="subTitle" idx="4"/>
          </p:nvPr>
        </p:nvSpPr>
        <p:spPr>
          <a:xfrm>
            <a:off x="3428100"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Ressourcement</a:t>
            </a:r>
            <a:endParaRPr/>
          </a:p>
        </p:txBody>
      </p:sp>
      <p:sp>
        <p:nvSpPr>
          <p:cNvPr id="1455" name="Google Shape;1455;p42"/>
          <p:cNvSpPr txBox="1">
            <a:spLocks noGrp="1"/>
          </p:cNvSpPr>
          <p:nvPr>
            <p:ph type="subTitle" idx="5"/>
          </p:nvPr>
        </p:nvSpPr>
        <p:spPr>
          <a:xfrm>
            <a:off x="6070288"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Pluton est désormais comme une planète naine</a:t>
            </a:r>
            <a:endParaRPr/>
          </a:p>
        </p:txBody>
      </p:sp>
      <p:sp>
        <p:nvSpPr>
          <p:cNvPr id="1456" name="Google Shape;1456;p42"/>
          <p:cNvSpPr txBox="1">
            <a:spLocks noGrp="1"/>
          </p:cNvSpPr>
          <p:nvPr>
            <p:ph type="subTitle" idx="6"/>
          </p:nvPr>
        </p:nvSpPr>
        <p:spPr>
          <a:xfrm>
            <a:off x="6070288"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Budget</a:t>
            </a:r>
            <a:endParaRPr/>
          </a:p>
        </p:txBody>
      </p:sp>
      <p:sp>
        <p:nvSpPr>
          <p:cNvPr id="1457" name="Google Shape;1457;p42"/>
          <p:cNvSpPr txBox="1">
            <a:spLocks noGrp="1"/>
          </p:cNvSpPr>
          <p:nvPr>
            <p:ph type="subTitle" idx="7"/>
          </p:nvPr>
        </p:nvSpPr>
        <p:spPr>
          <a:xfrm>
            <a:off x="785913"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Cérès est située dans la ceinture d'astéroïdes</a:t>
            </a:r>
            <a:endParaRPr/>
          </a:p>
        </p:txBody>
      </p:sp>
      <p:sp>
        <p:nvSpPr>
          <p:cNvPr id="1458" name="Google Shape;1458;p42"/>
          <p:cNvSpPr txBox="1">
            <a:spLocks noGrp="1"/>
          </p:cNvSpPr>
          <p:nvPr>
            <p:ph type="subTitle" idx="8"/>
          </p:nvPr>
        </p:nvSpPr>
        <p:spPr>
          <a:xfrm>
            <a:off x="785913"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Risques</a:t>
            </a:r>
            <a:endParaRPr/>
          </a:p>
        </p:txBody>
      </p:sp>
      <p:sp>
        <p:nvSpPr>
          <p:cNvPr id="1459" name="Google Shape;1459;p42"/>
          <p:cNvSpPr txBox="1">
            <a:spLocks noGrp="1"/>
          </p:cNvSpPr>
          <p:nvPr>
            <p:ph type="subTitle" idx="9"/>
          </p:nvPr>
        </p:nvSpPr>
        <p:spPr>
          <a:xfrm>
            <a:off x="3428113"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La Terre est la troisième planète partant du Soleil</a:t>
            </a:r>
            <a:endParaRPr/>
          </a:p>
        </p:txBody>
      </p:sp>
      <p:sp>
        <p:nvSpPr>
          <p:cNvPr id="1460" name="Google Shape;1460;p42"/>
          <p:cNvSpPr txBox="1">
            <a:spLocks noGrp="1"/>
          </p:cNvSpPr>
          <p:nvPr>
            <p:ph type="subTitle" idx="13"/>
          </p:nvPr>
        </p:nvSpPr>
        <p:spPr>
          <a:xfrm>
            <a:off x="3428100"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Avantages</a:t>
            </a:r>
            <a:endParaRPr/>
          </a:p>
        </p:txBody>
      </p:sp>
      <p:sp>
        <p:nvSpPr>
          <p:cNvPr id="1461" name="Google Shape;1461;p42"/>
          <p:cNvSpPr txBox="1">
            <a:spLocks noGrp="1"/>
          </p:cNvSpPr>
          <p:nvPr>
            <p:ph type="subTitle" idx="14"/>
          </p:nvPr>
        </p:nvSpPr>
        <p:spPr>
          <a:xfrm>
            <a:off x="6070288"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Malgré sa couleur rouge, Mars est en fait un endroit froid</a:t>
            </a:r>
            <a:endParaRPr/>
          </a:p>
        </p:txBody>
      </p:sp>
      <p:sp>
        <p:nvSpPr>
          <p:cNvPr id="1462" name="Google Shape;1462;p42"/>
          <p:cNvSpPr txBox="1">
            <a:spLocks noGrp="1"/>
          </p:cNvSpPr>
          <p:nvPr>
            <p:ph type="subTitle" idx="15"/>
          </p:nvPr>
        </p:nvSpPr>
        <p:spPr>
          <a:xfrm>
            <a:off x="6070288"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Questions</a:t>
            </a:r>
            <a:endParaRPr/>
          </a:p>
        </p:txBody>
      </p:sp>
      <p:sp>
        <p:nvSpPr>
          <p:cNvPr id="1463" name="Google Shape;1463;p42"/>
          <p:cNvSpPr/>
          <p:nvPr/>
        </p:nvSpPr>
        <p:spPr>
          <a:xfrm>
            <a:off x="888788"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13553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138228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162903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87578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5422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378900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357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28250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292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619571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644246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668921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693596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7182713"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88878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113553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138228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162903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1875788"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3542250"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3789000"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403575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428250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452925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6195713"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6442463"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668921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693596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718271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43"/>
          <p:cNvSpPr txBox="1">
            <a:spLocks noGrp="1"/>
          </p:cNvSpPr>
          <p:nvPr>
            <p:ph type="subTitle" idx="5"/>
          </p:nvPr>
        </p:nvSpPr>
        <p:spPr>
          <a:xfrm>
            <a:off x="1589138" y="396012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La Terre est la troisième planète</a:t>
            </a:r>
            <a:endParaRPr/>
          </a:p>
        </p:txBody>
      </p:sp>
      <p:sp>
        <p:nvSpPr>
          <p:cNvPr id="1498" name="Google Shape;1498;p43"/>
          <p:cNvSpPr txBox="1">
            <a:spLocks noGrp="1"/>
          </p:cNvSpPr>
          <p:nvPr>
            <p:ph type="subTitle" idx="6"/>
          </p:nvPr>
        </p:nvSpPr>
        <p:spPr>
          <a:xfrm>
            <a:off x="1589138" y="362215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Questions</a:t>
            </a:r>
            <a:endParaRPr/>
          </a:p>
        </p:txBody>
      </p:sp>
      <p:sp>
        <p:nvSpPr>
          <p:cNvPr id="1499" name="Google Shape;1499;p43"/>
          <p:cNvSpPr txBox="1">
            <a:spLocks noGrp="1"/>
          </p:cNvSpPr>
          <p:nvPr>
            <p:ph type="title"/>
          </p:nvPr>
        </p:nvSpPr>
        <p:spPr>
          <a:xfrm flipH="1">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RÉSUMÉ DU RAID</a:t>
            </a:r>
            <a:endParaRPr/>
          </a:p>
        </p:txBody>
      </p:sp>
      <p:sp>
        <p:nvSpPr>
          <p:cNvPr id="1500" name="Google Shape;1500;p43"/>
          <p:cNvSpPr txBox="1">
            <a:spLocks noGrp="1"/>
          </p:cNvSpPr>
          <p:nvPr>
            <p:ph type="subTitle" idx="1"/>
          </p:nvPr>
        </p:nvSpPr>
        <p:spPr>
          <a:xfrm>
            <a:off x="1589138" y="234917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Mercure est la planète la plus proche du Soleil</a:t>
            </a:r>
            <a:endParaRPr/>
          </a:p>
        </p:txBody>
      </p:sp>
      <p:sp>
        <p:nvSpPr>
          <p:cNvPr id="1501" name="Google Shape;1501;p43"/>
          <p:cNvSpPr txBox="1">
            <a:spLocks noGrp="1"/>
          </p:cNvSpPr>
          <p:nvPr>
            <p:ph type="subTitle" idx="2"/>
          </p:nvPr>
        </p:nvSpPr>
        <p:spPr>
          <a:xfrm>
            <a:off x="1589138" y="201120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Risques</a:t>
            </a:r>
            <a:endParaRPr/>
          </a:p>
        </p:txBody>
      </p:sp>
      <p:grpSp>
        <p:nvGrpSpPr>
          <p:cNvPr id="1502" name="Google Shape;1502;p43"/>
          <p:cNvGrpSpPr/>
          <p:nvPr/>
        </p:nvGrpSpPr>
        <p:grpSpPr>
          <a:xfrm>
            <a:off x="2335050" y="1069304"/>
            <a:ext cx="4473900" cy="192184"/>
            <a:chOff x="2363547" y="1069304"/>
            <a:chExt cx="4473900" cy="192184"/>
          </a:xfrm>
        </p:grpSpPr>
        <p:grpSp>
          <p:nvGrpSpPr>
            <p:cNvPr id="1503" name="Google Shape;1503;p43"/>
            <p:cNvGrpSpPr/>
            <p:nvPr/>
          </p:nvGrpSpPr>
          <p:grpSpPr>
            <a:xfrm>
              <a:off x="2363547" y="1069304"/>
              <a:ext cx="4416900" cy="192184"/>
              <a:chOff x="2335097" y="1069304"/>
              <a:chExt cx="4416900" cy="192184"/>
            </a:xfrm>
          </p:grpSpPr>
          <p:sp>
            <p:nvSpPr>
              <p:cNvPr id="1504" name="Google Shape;1504;p43"/>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5" name="Google Shape;1505;p43"/>
              <p:cNvCxnSpPr>
                <a:stCxn id="1506" idx="6"/>
                <a:endCxn id="1507"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507" name="Google Shape;1507;p43"/>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43"/>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43"/>
          <p:cNvGrpSpPr/>
          <p:nvPr/>
        </p:nvGrpSpPr>
        <p:grpSpPr>
          <a:xfrm>
            <a:off x="5131347" y="1577771"/>
            <a:ext cx="356164" cy="355815"/>
            <a:chOff x="3040984" y="3681059"/>
            <a:chExt cx="356164" cy="355815"/>
          </a:xfrm>
        </p:grpSpPr>
        <p:sp>
          <p:nvSpPr>
            <p:cNvPr id="1509" name="Google Shape;1509;p4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43"/>
          <p:cNvGrpSpPr/>
          <p:nvPr/>
        </p:nvGrpSpPr>
        <p:grpSpPr>
          <a:xfrm>
            <a:off x="5130393" y="3220263"/>
            <a:ext cx="358069" cy="317995"/>
            <a:chOff x="3584280" y="3699191"/>
            <a:chExt cx="358069" cy="317995"/>
          </a:xfrm>
        </p:grpSpPr>
        <p:sp>
          <p:nvSpPr>
            <p:cNvPr id="1513" name="Google Shape;1513;p4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43"/>
          <p:cNvGrpSpPr/>
          <p:nvPr/>
        </p:nvGrpSpPr>
        <p:grpSpPr>
          <a:xfrm>
            <a:off x="1703918" y="1577780"/>
            <a:ext cx="350166" cy="350198"/>
            <a:chOff x="1308631" y="1507830"/>
            <a:chExt cx="350166" cy="350198"/>
          </a:xfrm>
        </p:grpSpPr>
        <p:sp>
          <p:nvSpPr>
            <p:cNvPr id="1518" name="Google Shape;1518;p4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3"/>
          <p:cNvGrpSpPr/>
          <p:nvPr/>
        </p:nvGrpSpPr>
        <p:grpSpPr>
          <a:xfrm>
            <a:off x="1703909" y="3185107"/>
            <a:ext cx="367990" cy="351312"/>
            <a:chOff x="1299146" y="3806507"/>
            <a:chExt cx="367990" cy="351312"/>
          </a:xfrm>
        </p:grpSpPr>
        <p:sp>
          <p:nvSpPr>
            <p:cNvPr id="1523" name="Google Shape;1523;p4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 name="Google Shape;1525;p43"/>
          <p:cNvSpPr txBox="1">
            <a:spLocks noGrp="1"/>
          </p:cNvSpPr>
          <p:nvPr>
            <p:ph type="subTitle" idx="3"/>
          </p:nvPr>
        </p:nvSpPr>
        <p:spPr>
          <a:xfrm>
            <a:off x="5013863" y="235197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Il est l'étoile au centre du système solaire</a:t>
            </a:r>
            <a:endParaRPr/>
          </a:p>
        </p:txBody>
      </p:sp>
      <p:sp>
        <p:nvSpPr>
          <p:cNvPr id="1526" name="Google Shape;1526;p43"/>
          <p:cNvSpPr txBox="1">
            <a:spLocks noGrp="1"/>
          </p:cNvSpPr>
          <p:nvPr>
            <p:ph type="subTitle" idx="4"/>
          </p:nvPr>
        </p:nvSpPr>
        <p:spPr>
          <a:xfrm>
            <a:off x="5013863" y="201400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Hypothèses</a:t>
            </a:r>
            <a:endParaRPr/>
          </a:p>
        </p:txBody>
      </p:sp>
      <p:sp>
        <p:nvSpPr>
          <p:cNvPr id="1527" name="Google Shape;1527;p43"/>
          <p:cNvSpPr txBox="1">
            <a:spLocks noGrp="1"/>
          </p:cNvSpPr>
          <p:nvPr>
            <p:ph type="subTitle" idx="7"/>
          </p:nvPr>
        </p:nvSpPr>
        <p:spPr>
          <a:xfrm>
            <a:off x="5013863" y="3960098"/>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Mars est en fait un endroit froid</a:t>
            </a:r>
            <a:endParaRPr/>
          </a:p>
        </p:txBody>
      </p:sp>
      <p:sp>
        <p:nvSpPr>
          <p:cNvPr id="1528" name="Google Shape;1528;p43"/>
          <p:cNvSpPr txBox="1">
            <a:spLocks noGrp="1"/>
          </p:cNvSpPr>
          <p:nvPr>
            <p:ph type="subTitle" idx="8"/>
          </p:nvPr>
        </p:nvSpPr>
        <p:spPr>
          <a:xfrm>
            <a:off x="5013863" y="3622123"/>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Dépendances</a:t>
            </a:r>
            <a:endParaRPr/>
          </a:p>
        </p:txBody>
      </p:sp>
      <p:grpSp>
        <p:nvGrpSpPr>
          <p:cNvPr id="1529" name="Google Shape;1529;p43"/>
          <p:cNvGrpSpPr/>
          <p:nvPr/>
        </p:nvGrpSpPr>
        <p:grpSpPr>
          <a:xfrm>
            <a:off x="7219944" y="-221507"/>
            <a:ext cx="1019565" cy="1290805"/>
            <a:chOff x="-4017975" y="-49702"/>
            <a:chExt cx="1162825" cy="1472177"/>
          </a:xfrm>
        </p:grpSpPr>
        <p:sp>
          <p:nvSpPr>
            <p:cNvPr id="1530" name="Google Shape;1530;p43"/>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0"/>
        <p:cNvGrpSpPr/>
        <p:nvPr/>
      </p:nvGrpSpPr>
      <p:grpSpPr>
        <a:xfrm>
          <a:off x="0" y="0"/>
          <a:ext cx="0" cy="0"/>
          <a:chOff x="0" y="0"/>
          <a:chExt cx="0" cy="0"/>
        </a:xfrm>
      </p:grpSpPr>
      <p:sp>
        <p:nvSpPr>
          <p:cNvPr id="1541" name="Google Shape;1541;p44"/>
          <p:cNvSpPr/>
          <p:nvPr/>
        </p:nvSpPr>
        <p:spPr>
          <a:xfrm>
            <a:off x="-48775" y="1722150"/>
            <a:ext cx="6036300" cy="171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txBox="1">
            <a:spLocks noGrp="1"/>
          </p:cNvSpPr>
          <p:nvPr>
            <p:ph type="title"/>
          </p:nvPr>
        </p:nvSpPr>
        <p:spPr>
          <a:xfrm>
            <a:off x="782850" y="1941300"/>
            <a:ext cx="5137800" cy="12609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UNE IMAGE VAUT MILLE MOTS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45"/>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ÉVÉNEMENTS À VENIR</a:t>
            </a:r>
            <a:endParaRPr/>
          </a:p>
        </p:txBody>
      </p:sp>
      <p:grpSp>
        <p:nvGrpSpPr>
          <p:cNvPr id="1548" name="Google Shape;1548;p45"/>
          <p:cNvGrpSpPr/>
          <p:nvPr/>
        </p:nvGrpSpPr>
        <p:grpSpPr>
          <a:xfrm>
            <a:off x="782893" y="1711763"/>
            <a:ext cx="4578578" cy="2439175"/>
            <a:chOff x="233350" y="949250"/>
            <a:chExt cx="7137300" cy="3802300"/>
          </a:xfrm>
        </p:grpSpPr>
        <p:sp>
          <p:nvSpPr>
            <p:cNvPr id="1549" name="Google Shape;1549;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5"/>
          <p:cNvGrpSpPr/>
          <p:nvPr/>
        </p:nvGrpSpPr>
        <p:grpSpPr>
          <a:xfrm flipH="1">
            <a:off x="2335050" y="1069304"/>
            <a:ext cx="4473900" cy="192184"/>
            <a:chOff x="2363547" y="1069304"/>
            <a:chExt cx="4473900" cy="192184"/>
          </a:xfrm>
        </p:grpSpPr>
        <p:grpSp>
          <p:nvGrpSpPr>
            <p:cNvPr id="1601" name="Google Shape;1601;p45"/>
            <p:cNvGrpSpPr/>
            <p:nvPr/>
          </p:nvGrpSpPr>
          <p:grpSpPr>
            <a:xfrm>
              <a:off x="2363547" y="1069304"/>
              <a:ext cx="4416900" cy="192184"/>
              <a:chOff x="2335097" y="1069304"/>
              <a:chExt cx="4416900" cy="192184"/>
            </a:xfrm>
          </p:grpSpPr>
          <p:sp>
            <p:nvSpPr>
              <p:cNvPr id="1602" name="Google Shape;1602;p45"/>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3" name="Google Shape;1603;p45"/>
              <p:cNvCxnSpPr>
                <a:stCxn id="1604" idx="6"/>
                <a:endCxn id="160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05" name="Google Shape;1605;p45"/>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5"/>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45"/>
          <p:cNvSpPr txBox="1"/>
          <p:nvPr/>
        </p:nvSpPr>
        <p:spPr>
          <a:xfrm>
            <a:off x="5940407" y="2331078"/>
            <a:ext cx="2420700" cy="521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Il est l'étoile au centre du système solaire</a:t>
            </a:r>
            <a:endParaRPr sz="1600">
              <a:solidFill>
                <a:schemeClr val="lt1"/>
              </a:solidFill>
              <a:latin typeface="Montserrat"/>
              <a:ea typeface="Montserrat"/>
              <a:cs typeface="Montserrat"/>
              <a:sym typeface="Montserrat"/>
            </a:endParaRPr>
          </a:p>
        </p:txBody>
      </p:sp>
      <p:sp>
        <p:nvSpPr>
          <p:cNvPr id="1607" name="Google Shape;1607;p45"/>
          <p:cNvSpPr txBox="1"/>
          <p:nvPr/>
        </p:nvSpPr>
        <p:spPr>
          <a:xfrm>
            <a:off x="5940407" y="1598077"/>
            <a:ext cx="24207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USA</a:t>
            </a:r>
            <a:endParaRPr sz="2000" b="1">
              <a:solidFill>
                <a:schemeClr val="lt1"/>
              </a:solidFill>
              <a:latin typeface="Montserrat"/>
              <a:ea typeface="Montserrat"/>
              <a:cs typeface="Montserrat"/>
              <a:sym typeface="Montserrat"/>
            </a:endParaRPr>
          </a:p>
        </p:txBody>
      </p:sp>
      <p:sp>
        <p:nvSpPr>
          <p:cNvPr id="1608" name="Google Shape;1608;p45"/>
          <p:cNvSpPr txBox="1"/>
          <p:nvPr/>
        </p:nvSpPr>
        <p:spPr>
          <a:xfrm>
            <a:off x="5940407" y="2006610"/>
            <a:ext cx="2420700" cy="247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02/06/2022</a:t>
            </a:r>
            <a:endParaRPr sz="1600">
              <a:solidFill>
                <a:schemeClr val="lt1"/>
              </a:solidFill>
              <a:latin typeface="Montserrat Medium"/>
              <a:ea typeface="Montserrat Medium"/>
              <a:cs typeface="Montserrat Medium"/>
              <a:sym typeface="Montserrat Medium"/>
            </a:endParaRPr>
          </a:p>
        </p:txBody>
      </p:sp>
      <p:sp>
        <p:nvSpPr>
          <p:cNvPr id="1609" name="Google Shape;1609;p45"/>
          <p:cNvSpPr txBox="1"/>
          <p:nvPr/>
        </p:nvSpPr>
        <p:spPr>
          <a:xfrm>
            <a:off x="5940407" y="3742928"/>
            <a:ext cx="2420700" cy="521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Il est la planète la plus proche du Soleil</a:t>
            </a:r>
            <a:endParaRPr sz="1600">
              <a:solidFill>
                <a:schemeClr val="lt1"/>
              </a:solidFill>
              <a:latin typeface="Montserrat"/>
              <a:ea typeface="Montserrat"/>
              <a:cs typeface="Montserrat"/>
              <a:sym typeface="Montserrat"/>
            </a:endParaRPr>
          </a:p>
        </p:txBody>
      </p:sp>
      <p:sp>
        <p:nvSpPr>
          <p:cNvPr id="1610" name="Google Shape;1610;p45"/>
          <p:cNvSpPr txBox="1"/>
          <p:nvPr/>
        </p:nvSpPr>
        <p:spPr>
          <a:xfrm>
            <a:off x="5940407" y="3009927"/>
            <a:ext cx="24207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China</a:t>
            </a:r>
            <a:endParaRPr sz="2000" b="1">
              <a:solidFill>
                <a:schemeClr val="lt1"/>
              </a:solidFill>
              <a:latin typeface="Montserrat"/>
              <a:ea typeface="Montserrat"/>
              <a:cs typeface="Montserrat"/>
              <a:sym typeface="Montserrat"/>
            </a:endParaRPr>
          </a:p>
        </p:txBody>
      </p:sp>
      <p:sp>
        <p:nvSpPr>
          <p:cNvPr id="1611" name="Google Shape;1611;p45"/>
          <p:cNvSpPr txBox="1"/>
          <p:nvPr/>
        </p:nvSpPr>
        <p:spPr>
          <a:xfrm>
            <a:off x="5940407" y="3418460"/>
            <a:ext cx="2420700" cy="247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12/11/2022</a:t>
            </a:r>
            <a:endParaRPr sz="1600">
              <a:solidFill>
                <a:schemeClr val="lt1"/>
              </a:solidFill>
              <a:latin typeface="Montserrat Medium"/>
              <a:ea typeface="Montserrat Medium"/>
              <a:cs typeface="Montserrat Medium"/>
              <a:sym typeface="Montserrat Medium"/>
            </a:endParaRPr>
          </a:p>
        </p:txBody>
      </p:sp>
      <p:sp>
        <p:nvSpPr>
          <p:cNvPr id="1612" name="Google Shape;1612;p45"/>
          <p:cNvSpPr/>
          <p:nvPr/>
        </p:nvSpPr>
        <p:spPr>
          <a:xfrm>
            <a:off x="4426425" y="2571750"/>
            <a:ext cx="117900" cy="118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4461945" y="2607275"/>
            <a:ext cx="47100" cy="4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1434325" y="2341350"/>
            <a:ext cx="117900" cy="118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1469845" y="2376875"/>
            <a:ext cx="47100" cy="4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6" name="Google Shape;1616;p45"/>
          <p:cNvCxnSpPr>
            <a:stCxn id="1614" idx="0"/>
            <a:endCxn id="1607" idx="1"/>
          </p:cNvCxnSpPr>
          <p:nvPr/>
        </p:nvCxnSpPr>
        <p:spPr>
          <a:xfrm rot="-5400000">
            <a:off x="3429775" y="-169350"/>
            <a:ext cx="574200" cy="4447200"/>
          </a:xfrm>
          <a:prstGeom prst="bentConnector2">
            <a:avLst/>
          </a:prstGeom>
          <a:noFill/>
          <a:ln w="9525" cap="flat" cmpd="sng">
            <a:solidFill>
              <a:schemeClr val="lt1"/>
            </a:solidFill>
            <a:prstDash val="solid"/>
            <a:round/>
            <a:headEnd type="none" w="med" len="med"/>
            <a:tailEnd type="none" w="med" len="med"/>
          </a:ln>
        </p:spPr>
      </p:cxnSp>
      <p:cxnSp>
        <p:nvCxnSpPr>
          <p:cNvPr id="1617" name="Google Shape;1617;p45"/>
          <p:cNvCxnSpPr>
            <a:stCxn id="1612" idx="4"/>
            <a:endCxn id="1610" idx="1"/>
          </p:cNvCxnSpPr>
          <p:nvPr/>
        </p:nvCxnSpPr>
        <p:spPr>
          <a:xfrm rot="-5400000" flipH="1">
            <a:off x="4968225" y="2207100"/>
            <a:ext cx="489300" cy="1455000"/>
          </a:xfrm>
          <a:prstGeom prst="bentConnector2">
            <a:avLst/>
          </a:prstGeom>
          <a:noFill/>
          <a:ln w="9525" cap="flat" cmpd="sng">
            <a:solidFill>
              <a:schemeClr val="lt1"/>
            </a:solidFill>
            <a:prstDash val="solid"/>
            <a:round/>
            <a:headEnd type="none" w="med" len="med"/>
            <a:tailEnd type="none" w="med" len="med"/>
          </a:ln>
        </p:spPr>
      </p:cxnSp>
      <p:grpSp>
        <p:nvGrpSpPr>
          <p:cNvPr id="1618" name="Google Shape;1618;p45"/>
          <p:cNvGrpSpPr/>
          <p:nvPr/>
        </p:nvGrpSpPr>
        <p:grpSpPr>
          <a:xfrm>
            <a:off x="3252738" y="4043425"/>
            <a:ext cx="1040638" cy="901375"/>
            <a:chOff x="8457538" y="810363"/>
            <a:chExt cx="1040638" cy="901375"/>
          </a:xfrm>
        </p:grpSpPr>
        <p:grpSp>
          <p:nvGrpSpPr>
            <p:cNvPr id="1619" name="Google Shape;1619;p45"/>
            <p:cNvGrpSpPr/>
            <p:nvPr/>
          </p:nvGrpSpPr>
          <p:grpSpPr>
            <a:xfrm>
              <a:off x="8781450" y="810363"/>
              <a:ext cx="716725" cy="901375"/>
              <a:chOff x="-3888525" y="-2483300"/>
              <a:chExt cx="716725" cy="901375"/>
            </a:xfrm>
          </p:grpSpPr>
          <p:sp>
            <p:nvSpPr>
              <p:cNvPr id="1620" name="Google Shape;1620;p45"/>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5"/>
            <p:cNvGrpSpPr/>
            <p:nvPr/>
          </p:nvGrpSpPr>
          <p:grpSpPr>
            <a:xfrm>
              <a:off x="8457538" y="1331488"/>
              <a:ext cx="323925" cy="323650"/>
              <a:chOff x="1608625" y="299800"/>
              <a:chExt cx="323925" cy="323650"/>
            </a:xfrm>
          </p:grpSpPr>
          <p:sp>
            <p:nvSpPr>
              <p:cNvPr id="1623" name="Google Shape;1623;p45"/>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29"/>
        <p:cNvGrpSpPr/>
        <p:nvPr/>
      </p:nvGrpSpPr>
      <p:grpSpPr>
        <a:xfrm>
          <a:off x="0" y="0"/>
          <a:ext cx="0" cy="0"/>
          <a:chOff x="0" y="0"/>
          <a:chExt cx="0" cy="0"/>
        </a:xfrm>
      </p:grpSpPr>
      <p:sp>
        <p:nvSpPr>
          <p:cNvPr id="1630" name="Google Shape;1630;p46"/>
          <p:cNvSpPr txBox="1">
            <a:spLocks noGrp="1"/>
          </p:cNvSpPr>
          <p:nvPr>
            <p:ph type="title"/>
          </p:nvPr>
        </p:nvSpPr>
        <p:spPr>
          <a:xfrm>
            <a:off x="917813" y="740425"/>
            <a:ext cx="3351600" cy="85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OÙ NOUS VOULONS ÊTRE</a:t>
            </a:r>
            <a:endParaRPr/>
          </a:p>
        </p:txBody>
      </p:sp>
      <p:sp>
        <p:nvSpPr>
          <p:cNvPr id="1631" name="Google Shape;1631;p46"/>
          <p:cNvSpPr txBox="1">
            <a:spLocks noGrp="1"/>
          </p:cNvSpPr>
          <p:nvPr>
            <p:ph type="subTitle" idx="1"/>
          </p:nvPr>
        </p:nvSpPr>
        <p:spPr>
          <a:xfrm>
            <a:off x="4437188" y="3399874"/>
            <a:ext cx="3789000" cy="1003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Neptune est la planète la plus éloignée du Soleil. C'est aussi le quatrième plus grand objet en diamètre du système solaire</a:t>
            </a:r>
            <a:endParaRPr/>
          </a:p>
        </p:txBody>
      </p:sp>
      <p:sp>
        <p:nvSpPr>
          <p:cNvPr id="1632" name="Google Shape;1632;p46"/>
          <p:cNvSpPr txBox="1">
            <a:spLocks noGrp="1"/>
          </p:cNvSpPr>
          <p:nvPr>
            <p:ph type="subTitle" idx="2"/>
          </p:nvPr>
        </p:nvSpPr>
        <p:spPr>
          <a:xfrm>
            <a:off x="4874588" y="2388438"/>
            <a:ext cx="3351600" cy="859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OÙ NOUS SOMMES</a:t>
            </a:r>
            <a:endParaRPr/>
          </a:p>
        </p:txBody>
      </p:sp>
      <p:sp>
        <p:nvSpPr>
          <p:cNvPr id="1633" name="Google Shape;1633;p46"/>
          <p:cNvSpPr txBox="1">
            <a:spLocks noGrp="1"/>
          </p:cNvSpPr>
          <p:nvPr>
            <p:ph type="subTitle" idx="3"/>
          </p:nvPr>
        </p:nvSpPr>
        <p:spPr>
          <a:xfrm>
            <a:off x="917813" y="1751950"/>
            <a:ext cx="3789000" cy="1003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C'est le quatrième objet le plus brillant du ciel nocturne. Elle a été nommée d'après le dieu romain des cieux et de la foudre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1638" name="Google Shape;1638;p47"/>
          <p:cNvSpPr txBox="1">
            <a:spLocks noGrp="1"/>
          </p:cNvSpPr>
          <p:nvPr>
            <p:ph type="title"/>
          </p:nvPr>
        </p:nvSpPr>
        <p:spPr>
          <a:xfrm>
            <a:off x="1862850" y="55625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9h 55m 23s</a:t>
            </a:r>
            <a:endParaRPr/>
          </a:p>
        </p:txBody>
      </p:sp>
      <p:sp>
        <p:nvSpPr>
          <p:cNvPr id="1639" name="Google Shape;1639;p47"/>
          <p:cNvSpPr txBox="1">
            <a:spLocks noGrp="1"/>
          </p:cNvSpPr>
          <p:nvPr>
            <p:ph type="subTitle" idx="1"/>
          </p:nvPr>
        </p:nvSpPr>
        <p:spPr>
          <a:xfrm>
            <a:off x="1862850" y="119255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c’est la période de rotation de Jupiter</a:t>
            </a:r>
            <a:endParaRPr/>
          </a:p>
        </p:txBody>
      </p:sp>
      <p:grpSp>
        <p:nvGrpSpPr>
          <p:cNvPr id="1640" name="Google Shape;1640;p47"/>
          <p:cNvGrpSpPr/>
          <p:nvPr/>
        </p:nvGrpSpPr>
        <p:grpSpPr>
          <a:xfrm flipH="1">
            <a:off x="2335050" y="1716708"/>
            <a:ext cx="4473900" cy="192185"/>
            <a:chOff x="2363547" y="1069304"/>
            <a:chExt cx="4473900" cy="192184"/>
          </a:xfrm>
        </p:grpSpPr>
        <p:grpSp>
          <p:nvGrpSpPr>
            <p:cNvPr id="1641" name="Google Shape;1641;p47"/>
            <p:cNvGrpSpPr/>
            <p:nvPr/>
          </p:nvGrpSpPr>
          <p:grpSpPr>
            <a:xfrm>
              <a:off x="2363547" y="1069304"/>
              <a:ext cx="4416900" cy="192184"/>
              <a:chOff x="2335097" y="1069304"/>
              <a:chExt cx="4416900" cy="192184"/>
            </a:xfrm>
          </p:grpSpPr>
          <p:sp>
            <p:nvSpPr>
              <p:cNvPr id="1642" name="Google Shape;1642;p47"/>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3" name="Google Shape;1643;p47"/>
              <p:cNvCxnSpPr>
                <a:stCxn id="1644" idx="6"/>
                <a:endCxn id="164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45" name="Google Shape;1645;p47"/>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4" name="Google Shape;1644;p47"/>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6" name="Google Shape;1646;p47"/>
          <p:cNvSpPr txBox="1">
            <a:spLocks noGrp="1"/>
          </p:cNvSpPr>
          <p:nvPr>
            <p:ph type="title" idx="2"/>
          </p:nvPr>
        </p:nvSpPr>
        <p:spPr>
          <a:xfrm>
            <a:off x="1862850" y="210690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333 000 000</a:t>
            </a:r>
            <a:endParaRPr/>
          </a:p>
        </p:txBody>
      </p:sp>
      <p:sp>
        <p:nvSpPr>
          <p:cNvPr id="1647" name="Google Shape;1647;p47"/>
          <p:cNvSpPr txBox="1">
            <a:spLocks noGrp="1"/>
          </p:cNvSpPr>
          <p:nvPr>
            <p:ph type="subTitle" idx="3"/>
          </p:nvPr>
        </p:nvSpPr>
        <p:spPr>
          <a:xfrm>
            <a:off x="1862850" y="274320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terres est la masse du Soleil</a:t>
            </a:r>
            <a:endParaRPr/>
          </a:p>
        </p:txBody>
      </p:sp>
      <p:sp>
        <p:nvSpPr>
          <p:cNvPr id="1648" name="Google Shape;1648;p47"/>
          <p:cNvSpPr txBox="1">
            <a:spLocks noGrp="1"/>
          </p:cNvSpPr>
          <p:nvPr>
            <p:ph type="title" idx="4"/>
          </p:nvPr>
        </p:nvSpPr>
        <p:spPr>
          <a:xfrm>
            <a:off x="1862850" y="365755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386 000 km</a:t>
            </a:r>
            <a:endParaRPr/>
          </a:p>
        </p:txBody>
      </p:sp>
      <p:sp>
        <p:nvSpPr>
          <p:cNvPr id="1649" name="Google Shape;1649;p47"/>
          <p:cNvSpPr txBox="1">
            <a:spLocks noGrp="1"/>
          </p:cNvSpPr>
          <p:nvPr>
            <p:ph type="subTitle" idx="5"/>
          </p:nvPr>
        </p:nvSpPr>
        <p:spPr>
          <a:xfrm>
            <a:off x="1862850" y="429385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c’est la distance entre la Terre et la Lune</a:t>
            </a:r>
            <a:endParaRPr/>
          </a:p>
        </p:txBody>
      </p:sp>
      <p:grpSp>
        <p:nvGrpSpPr>
          <p:cNvPr id="1650" name="Google Shape;1650;p47"/>
          <p:cNvGrpSpPr/>
          <p:nvPr/>
        </p:nvGrpSpPr>
        <p:grpSpPr>
          <a:xfrm flipH="1">
            <a:off x="2335050" y="3266783"/>
            <a:ext cx="4473900" cy="192185"/>
            <a:chOff x="2363547" y="1069304"/>
            <a:chExt cx="4473900" cy="192184"/>
          </a:xfrm>
        </p:grpSpPr>
        <p:grpSp>
          <p:nvGrpSpPr>
            <p:cNvPr id="1651" name="Google Shape;1651;p47"/>
            <p:cNvGrpSpPr/>
            <p:nvPr/>
          </p:nvGrpSpPr>
          <p:grpSpPr>
            <a:xfrm>
              <a:off x="2363547" y="1069304"/>
              <a:ext cx="4416900" cy="192184"/>
              <a:chOff x="2335097" y="1069304"/>
              <a:chExt cx="4416900" cy="192184"/>
            </a:xfrm>
          </p:grpSpPr>
          <p:sp>
            <p:nvSpPr>
              <p:cNvPr id="1652" name="Google Shape;1652;p47"/>
              <p:cNvSpPr/>
              <p:nvPr/>
            </p:nvSpPr>
            <p:spPr>
              <a:xfrm rot="-2700000" flipH="1">
                <a:off x="61082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3" name="Google Shape;1653;p47"/>
              <p:cNvCxnSpPr>
                <a:stCxn id="1654" idx="6"/>
                <a:endCxn id="165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55" name="Google Shape;1655;p47"/>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 name="Google Shape;1654;p47"/>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59"/>
        <p:cNvGrpSpPr/>
        <p:nvPr/>
      </p:nvGrpSpPr>
      <p:grpSpPr>
        <a:xfrm>
          <a:off x="0" y="0"/>
          <a:ext cx="0" cy="0"/>
          <a:chOff x="0" y="0"/>
          <a:chExt cx="0" cy="0"/>
        </a:xfrm>
      </p:grpSpPr>
      <p:sp>
        <p:nvSpPr>
          <p:cNvPr id="1660" name="Google Shape;1660;p48"/>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MULTIMÉDIA</a:t>
            </a:r>
            <a:endParaRPr/>
          </a:p>
        </p:txBody>
      </p:sp>
      <p:sp>
        <p:nvSpPr>
          <p:cNvPr id="1661" name="Google Shape;1661;p48"/>
          <p:cNvSpPr txBox="1">
            <a:spLocks noGrp="1"/>
          </p:cNvSpPr>
          <p:nvPr>
            <p:ph type="subTitle" idx="1"/>
          </p:nvPr>
        </p:nvSpPr>
        <p:spPr>
          <a:xfrm>
            <a:off x="782850" y="1341548"/>
            <a:ext cx="7578300" cy="5271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Vous pouvez remplacer l'image à l'écran par votre propre travail. Faites un clic droit dessus et sélectionnez "Remplacer l'image"</a:t>
            </a:r>
            <a:endParaRPr/>
          </a:p>
        </p:txBody>
      </p:sp>
      <p:pic>
        <p:nvPicPr>
          <p:cNvPr id="1662" name="Google Shape;1662;p48"/>
          <p:cNvPicPr preferRelativeResize="0"/>
          <p:nvPr/>
        </p:nvPicPr>
        <p:blipFill rotWithShape="1">
          <a:blip r:embed="rId3">
            <a:alphaModFix/>
          </a:blip>
          <a:srcRect l="2290" r="2280"/>
          <a:stretch/>
        </p:blipFill>
        <p:spPr>
          <a:xfrm>
            <a:off x="3280274" y="2390958"/>
            <a:ext cx="2481218" cy="1462562"/>
          </a:xfrm>
          <a:prstGeom prst="rect">
            <a:avLst/>
          </a:prstGeom>
          <a:noFill/>
          <a:ln>
            <a:noFill/>
          </a:ln>
        </p:spPr>
      </p:pic>
      <p:grpSp>
        <p:nvGrpSpPr>
          <p:cNvPr id="1663" name="Google Shape;1663;p48"/>
          <p:cNvGrpSpPr/>
          <p:nvPr/>
        </p:nvGrpSpPr>
        <p:grpSpPr>
          <a:xfrm>
            <a:off x="3185642" y="2329310"/>
            <a:ext cx="2668029" cy="2153516"/>
            <a:chOff x="4572031" y="1415284"/>
            <a:chExt cx="2875341" cy="2319350"/>
          </a:xfrm>
        </p:grpSpPr>
        <p:grpSp>
          <p:nvGrpSpPr>
            <p:cNvPr id="1664" name="Google Shape;1664;p48"/>
            <p:cNvGrpSpPr/>
            <p:nvPr/>
          </p:nvGrpSpPr>
          <p:grpSpPr>
            <a:xfrm>
              <a:off x="4572031" y="1415284"/>
              <a:ext cx="2875341" cy="1993075"/>
              <a:chOff x="3665860" y="822037"/>
              <a:chExt cx="4758136" cy="3243937"/>
            </a:xfrm>
          </p:grpSpPr>
          <p:grpSp>
            <p:nvGrpSpPr>
              <p:cNvPr id="1665" name="Google Shape;1665;p48"/>
              <p:cNvGrpSpPr/>
              <p:nvPr/>
            </p:nvGrpSpPr>
            <p:grpSpPr>
              <a:xfrm>
                <a:off x="3665860" y="822037"/>
                <a:ext cx="4758136" cy="3243937"/>
                <a:chOff x="518725" y="252435"/>
                <a:chExt cx="6524250" cy="4448015"/>
              </a:xfrm>
            </p:grpSpPr>
            <p:sp>
              <p:nvSpPr>
                <p:cNvPr id="1666" name="Google Shape;1666;p4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8" name="Google Shape;1668;p48"/>
              <p:cNvSpPr/>
              <p:nvPr/>
            </p:nvSpPr>
            <p:spPr>
              <a:xfrm>
                <a:off x="5947879" y="3761397"/>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9" name="Google Shape;1669;p48"/>
            <p:cNvSpPr/>
            <p:nvPr/>
          </p:nvSpPr>
          <p:spPr>
            <a:xfrm>
              <a:off x="5498920" y="3408361"/>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0" name="Google Shape;1670;p48"/>
          <p:cNvPicPr preferRelativeResize="0"/>
          <p:nvPr/>
        </p:nvPicPr>
        <p:blipFill rotWithShape="1">
          <a:blip r:embed="rId4">
            <a:alphaModFix/>
          </a:blip>
          <a:srcRect l="8942" r="8942"/>
          <a:stretch/>
        </p:blipFill>
        <p:spPr>
          <a:xfrm>
            <a:off x="5258398" y="3155658"/>
            <a:ext cx="1739880" cy="1191795"/>
          </a:xfrm>
          <a:prstGeom prst="rect">
            <a:avLst/>
          </a:prstGeom>
          <a:noFill/>
          <a:ln>
            <a:noFill/>
          </a:ln>
        </p:spPr>
      </p:pic>
      <p:grpSp>
        <p:nvGrpSpPr>
          <p:cNvPr id="1671" name="Google Shape;1671;p48"/>
          <p:cNvGrpSpPr/>
          <p:nvPr/>
        </p:nvGrpSpPr>
        <p:grpSpPr>
          <a:xfrm rot="5400000" flipH="1">
            <a:off x="5400786" y="2700427"/>
            <a:ext cx="1462404" cy="2102720"/>
            <a:chOff x="2498107" y="1080675"/>
            <a:chExt cx="2074038" cy="2982158"/>
          </a:xfrm>
        </p:grpSpPr>
        <p:sp>
          <p:nvSpPr>
            <p:cNvPr id="1672" name="Google Shape;1672;p48"/>
            <p:cNvSpPr/>
            <p:nvPr/>
          </p:nvSpPr>
          <p:spPr>
            <a:xfrm>
              <a:off x="2498107" y="1080675"/>
              <a:ext cx="2074038" cy="2982158"/>
            </a:xfrm>
            <a:custGeom>
              <a:avLst/>
              <a:gdLst/>
              <a:ahLst/>
              <a:cxnLst/>
              <a:rect l="l" t="t" r="r" b="b"/>
              <a:pathLst>
                <a:path w="160747" h="208725" extrusionOk="0">
                  <a:moveTo>
                    <a:pt x="144239" y="18365"/>
                  </a:moveTo>
                  <a:lnTo>
                    <a:pt x="144239" y="190978"/>
                  </a:lnTo>
                  <a:lnTo>
                    <a:pt x="15992" y="190978"/>
                  </a:lnTo>
                  <a:lnTo>
                    <a:pt x="15992" y="18365"/>
                  </a:lnTo>
                  <a:close/>
                  <a:moveTo>
                    <a:pt x="8460" y="0"/>
                  </a:moveTo>
                  <a:cubicBezTo>
                    <a:pt x="3817" y="0"/>
                    <a:pt x="0" y="3818"/>
                    <a:pt x="0" y="8460"/>
                  </a:cubicBezTo>
                  <a:lnTo>
                    <a:pt x="0" y="200264"/>
                  </a:lnTo>
                  <a:cubicBezTo>
                    <a:pt x="0" y="204907"/>
                    <a:pt x="3817" y="208725"/>
                    <a:pt x="8460" y="208725"/>
                  </a:cubicBezTo>
                  <a:lnTo>
                    <a:pt x="152390" y="208725"/>
                  </a:lnTo>
                  <a:cubicBezTo>
                    <a:pt x="157033" y="208725"/>
                    <a:pt x="160747" y="204907"/>
                    <a:pt x="160747" y="200264"/>
                  </a:cubicBezTo>
                  <a:lnTo>
                    <a:pt x="160747" y="8460"/>
                  </a:lnTo>
                  <a:cubicBezTo>
                    <a:pt x="160747" y="3818"/>
                    <a:pt x="157033" y="0"/>
                    <a:pt x="152390"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8"/>
            <p:cNvSpPr/>
            <p:nvPr/>
          </p:nvSpPr>
          <p:spPr>
            <a:xfrm>
              <a:off x="3469185" y="3874439"/>
              <a:ext cx="131700" cy="131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4" name="Google Shape;1674;p48"/>
          <p:cNvPicPr preferRelativeResize="0"/>
          <p:nvPr/>
        </p:nvPicPr>
        <p:blipFill rotWithShape="1">
          <a:blip r:embed="rId5">
            <a:alphaModFix/>
          </a:blip>
          <a:srcRect l="4487" r="4478"/>
          <a:stretch/>
        </p:blipFill>
        <p:spPr>
          <a:xfrm>
            <a:off x="2187178" y="3646135"/>
            <a:ext cx="1286393" cy="794903"/>
          </a:xfrm>
          <a:prstGeom prst="rect">
            <a:avLst/>
          </a:prstGeom>
          <a:noFill/>
          <a:ln>
            <a:noFill/>
          </a:ln>
        </p:spPr>
      </p:pic>
      <p:grpSp>
        <p:nvGrpSpPr>
          <p:cNvPr id="1675" name="Google Shape;1675;p48"/>
          <p:cNvGrpSpPr/>
          <p:nvPr/>
        </p:nvGrpSpPr>
        <p:grpSpPr>
          <a:xfrm rot="-5400000">
            <a:off x="2388004" y="3169823"/>
            <a:ext cx="885582" cy="1740226"/>
            <a:chOff x="4571999" y="1621825"/>
            <a:chExt cx="1371719" cy="2695518"/>
          </a:xfrm>
        </p:grpSpPr>
        <p:sp>
          <p:nvSpPr>
            <p:cNvPr id="1676" name="Google Shape;1676;p48"/>
            <p:cNvSpPr/>
            <p:nvPr/>
          </p:nvSpPr>
          <p:spPr>
            <a:xfrm>
              <a:off x="4571999" y="1621825"/>
              <a:ext cx="1371719" cy="2695518"/>
            </a:xfrm>
            <a:custGeom>
              <a:avLst/>
              <a:gdLst/>
              <a:ahLst/>
              <a:cxnLst/>
              <a:rect l="l" t="t" r="r" b="b"/>
              <a:pathLst>
                <a:path w="95757" h="202823" extrusionOk="0">
                  <a:moveTo>
                    <a:pt x="55823" y="15602"/>
                  </a:moveTo>
                  <a:cubicBezTo>
                    <a:pt x="56968" y="15602"/>
                    <a:pt x="57970" y="16604"/>
                    <a:pt x="57970" y="17749"/>
                  </a:cubicBezTo>
                  <a:lnTo>
                    <a:pt x="57970" y="17892"/>
                  </a:lnTo>
                  <a:cubicBezTo>
                    <a:pt x="57970" y="19037"/>
                    <a:pt x="56968" y="20039"/>
                    <a:pt x="55823" y="20039"/>
                  </a:cubicBezTo>
                  <a:lnTo>
                    <a:pt x="41080" y="20039"/>
                  </a:lnTo>
                  <a:cubicBezTo>
                    <a:pt x="39935" y="20039"/>
                    <a:pt x="38933" y="19037"/>
                    <a:pt x="38933" y="17892"/>
                  </a:cubicBezTo>
                  <a:lnTo>
                    <a:pt x="38933" y="17749"/>
                  </a:lnTo>
                  <a:cubicBezTo>
                    <a:pt x="38933" y="16604"/>
                    <a:pt x="39935" y="15602"/>
                    <a:pt x="41080" y="15602"/>
                  </a:cubicBezTo>
                  <a:close/>
                  <a:moveTo>
                    <a:pt x="89173" y="28913"/>
                  </a:moveTo>
                  <a:lnTo>
                    <a:pt x="89173" y="173909"/>
                  </a:lnTo>
                  <a:lnTo>
                    <a:pt x="7729" y="173909"/>
                  </a:lnTo>
                  <a:lnTo>
                    <a:pt x="7729" y="28913"/>
                  </a:lnTo>
                  <a:close/>
                  <a:moveTo>
                    <a:pt x="13598" y="0"/>
                  </a:moveTo>
                  <a:cubicBezTo>
                    <a:pt x="6012" y="0"/>
                    <a:pt x="0" y="6155"/>
                    <a:pt x="0" y="13598"/>
                  </a:cubicBezTo>
                  <a:lnTo>
                    <a:pt x="0" y="189225"/>
                  </a:lnTo>
                  <a:cubicBezTo>
                    <a:pt x="0" y="196811"/>
                    <a:pt x="6012" y="202823"/>
                    <a:pt x="13598" y="202823"/>
                  </a:cubicBezTo>
                  <a:lnTo>
                    <a:pt x="82159" y="202823"/>
                  </a:lnTo>
                  <a:cubicBezTo>
                    <a:pt x="89745" y="202823"/>
                    <a:pt x="95757" y="196811"/>
                    <a:pt x="95757" y="189225"/>
                  </a:cubicBezTo>
                  <a:lnTo>
                    <a:pt x="95757" y="13598"/>
                  </a:lnTo>
                  <a:cubicBezTo>
                    <a:pt x="95757" y="6155"/>
                    <a:pt x="89745" y="0"/>
                    <a:pt x="82159"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8"/>
            <p:cNvSpPr/>
            <p:nvPr/>
          </p:nvSpPr>
          <p:spPr>
            <a:xfrm>
              <a:off x="5167368" y="4029075"/>
              <a:ext cx="180900" cy="180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48"/>
          <p:cNvGrpSpPr/>
          <p:nvPr/>
        </p:nvGrpSpPr>
        <p:grpSpPr>
          <a:xfrm>
            <a:off x="2335050" y="1069304"/>
            <a:ext cx="4473900" cy="192184"/>
            <a:chOff x="2363547" y="1069304"/>
            <a:chExt cx="4473900" cy="192184"/>
          </a:xfrm>
        </p:grpSpPr>
        <p:grpSp>
          <p:nvGrpSpPr>
            <p:cNvPr id="1679" name="Google Shape;1679;p48"/>
            <p:cNvGrpSpPr/>
            <p:nvPr/>
          </p:nvGrpSpPr>
          <p:grpSpPr>
            <a:xfrm>
              <a:off x="2363547" y="1069304"/>
              <a:ext cx="4416900" cy="192184"/>
              <a:chOff x="2335097" y="1069304"/>
              <a:chExt cx="4416900" cy="192184"/>
            </a:xfrm>
          </p:grpSpPr>
          <p:sp>
            <p:nvSpPr>
              <p:cNvPr id="1680" name="Google Shape;1680;p48"/>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1" name="Google Shape;1681;p48"/>
              <p:cNvCxnSpPr>
                <a:stCxn id="1682" idx="6"/>
                <a:endCxn id="1683"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83" name="Google Shape;1683;p48"/>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2" name="Google Shape;1682;p48"/>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84" name="Google Shape;1684;p48"/>
          <p:cNvCxnSpPr/>
          <p:nvPr/>
        </p:nvCxnSpPr>
        <p:spPr>
          <a:xfrm rot="10800000">
            <a:off x="1767450" y="4482944"/>
            <a:ext cx="5609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88"/>
        <p:cNvGrpSpPr/>
        <p:nvPr/>
      </p:nvGrpSpPr>
      <p:grpSpPr>
        <a:xfrm>
          <a:off x="0" y="0"/>
          <a:ext cx="0" cy="0"/>
          <a:chOff x="0" y="0"/>
          <a:chExt cx="0" cy="0"/>
        </a:xfrm>
      </p:grpSpPr>
      <p:sp>
        <p:nvSpPr>
          <p:cNvPr id="1689" name="Google Shape;1689;p49"/>
          <p:cNvSpPr txBox="1">
            <a:spLocks noGrp="1"/>
          </p:cNvSpPr>
          <p:nvPr>
            <p:ph type="ctrTitle"/>
          </p:nvPr>
        </p:nvSpPr>
        <p:spPr>
          <a:xfrm>
            <a:off x="782850" y="1264217"/>
            <a:ext cx="3380400" cy="7125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MERCI !</a:t>
            </a:r>
            <a:endParaRPr/>
          </a:p>
        </p:txBody>
      </p:sp>
      <p:sp>
        <p:nvSpPr>
          <p:cNvPr id="1690" name="Google Shape;1690;p49"/>
          <p:cNvSpPr txBox="1">
            <a:spLocks noGrp="1"/>
          </p:cNvSpPr>
          <p:nvPr>
            <p:ph type="subTitle" idx="1"/>
          </p:nvPr>
        </p:nvSpPr>
        <p:spPr>
          <a:xfrm>
            <a:off x="782850" y="2542667"/>
            <a:ext cx="3687900" cy="134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Avez-vous des questions ?</a:t>
            </a:r>
            <a:endParaRPr sz="2000" b="1"/>
          </a:p>
          <a:p>
            <a:pPr marL="0" lvl="0" indent="0" algn="l" rtl="0">
              <a:spcBef>
                <a:spcPts val="0"/>
              </a:spcBef>
              <a:spcAft>
                <a:spcPts val="0"/>
              </a:spcAft>
              <a:buNone/>
            </a:pPr>
            <a:endParaRPr/>
          </a:p>
          <a:p>
            <a:pPr marL="0" lvl="0" indent="0" algn="l" rtl="0">
              <a:spcBef>
                <a:spcPts val="0"/>
              </a:spcBef>
              <a:spcAft>
                <a:spcPts val="0"/>
              </a:spcAft>
              <a:buNone/>
            </a:pPr>
            <a:r>
              <a:rPr lang="en"/>
              <a:t>votreemail@freepik.com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votreentreprise.com</a:t>
            </a:r>
            <a:endParaRPr/>
          </a:p>
        </p:txBody>
      </p:sp>
      <p:cxnSp>
        <p:nvCxnSpPr>
          <p:cNvPr id="1691" name="Google Shape;1691;p49"/>
          <p:cNvCxnSpPr/>
          <p:nvPr/>
        </p:nvCxnSpPr>
        <p:spPr>
          <a:xfrm rot="10800000">
            <a:off x="945275" y="2197817"/>
            <a:ext cx="8764500" cy="0"/>
          </a:xfrm>
          <a:prstGeom prst="straightConnector1">
            <a:avLst/>
          </a:prstGeom>
          <a:noFill/>
          <a:ln w="9525" cap="flat" cmpd="sng">
            <a:solidFill>
              <a:schemeClr val="lt1"/>
            </a:solidFill>
            <a:prstDash val="solid"/>
            <a:round/>
            <a:headEnd type="none" w="med" len="med"/>
            <a:tailEnd type="none" w="med" len="med"/>
          </a:ln>
        </p:spPr>
      </p:cxnSp>
      <p:sp>
        <p:nvSpPr>
          <p:cNvPr id="1692" name="Google Shape;1692;p49"/>
          <p:cNvSpPr txBox="1"/>
          <p:nvPr/>
        </p:nvSpPr>
        <p:spPr>
          <a:xfrm>
            <a:off x="4980600" y="3445300"/>
            <a:ext cx="3201300" cy="3915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1200">
                <a:solidFill>
                  <a:schemeClr val="lt1"/>
                </a:solidFill>
                <a:latin typeface="Montserrat"/>
                <a:ea typeface="Montserrat"/>
                <a:cs typeface="Montserrat"/>
                <a:sym typeface="Montserrat"/>
              </a:rPr>
              <a:t>Veuillez conserver cette diapositive pour l'attribution</a:t>
            </a:r>
            <a:endParaRPr sz="1200">
              <a:solidFill>
                <a:schemeClr val="lt1"/>
              </a:solidFill>
              <a:latin typeface="Montserrat"/>
              <a:ea typeface="Montserrat"/>
              <a:cs typeface="Montserrat"/>
              <a:sym typeface="Montserrat"/>
            </a:endParaRPr>
          </a:p>
        </p:txBody>
      </p:sp>
      <p:sp>
        <p:nvSpPr>
          <p:cNvPr id="1693" name="Google Shape;1693;p49"/>
          <p:cNvSpPr/>
          <p:nvPr/>
        </p:nvSpPr>
        <p:spPr>
          <a:xfrm>
            <a:off x="5355755" y="155537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 name="Google Shape;1694;p49"/>
          <p:cNvGrpSpPr/>
          <p:nvPr/>
        </p:nvGrpSpPr>
        <p:grpSpPr>
          <a:xfrm>
            <a:off x="5856652" y="1555567"/>
            <a:ext cx="346056" cy="345674"/>
            <a:chOff x="3303268" y="3817349"/>
            <a:chExt cx="346056" cy="345674"/>
          </a:xfrm>
        </p:grpSpPr>
        <p:sp>
          <p:nvSpPr>
            <p:cNvPr id="1695" name="Google Shape;1695;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9"/>
          <p:cNvGrpSpPr/>
          <p:nvPr/>
        </p:nvGrpSpPr>
        <p:grpSpPr>
          <a:xfrm>
            <a:off x="6357927" y="1555567"/>
            <a:ext cx="346024" cy="345674"/>
            <a:chOff x="4650919" y="3817349"/>
            <a:chExt cx="346024" cy="345674"/>
          </a:xfrm>
        </p:grpSpPr>
        <p:sp>
          <p:nvSpPr>
            <p:cNvPr id="1700" name="Google Shape;1700;p4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06"/>
        <p:cNvGrpSpPr/>
        <p:nvPr/>
      </p:nvGrpSpPr>
      <p:grpSpPr>
        <a:xfrm>
          <a:off x="0" y="0"/>
          <a:ext cx="0" cy="0"/>
          <a:chOff x="0" y="0"/>
          <a:chExt cx="0" cy="0"/>
        </a:xfrm>
      </p:grpSpPr>
      <p:sp>
        <p:nvSpPr>
          <p:cNvPr id="1707" name="Google Shape;1707;p5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RESSOURCES ALTERNATIVES</a:t>
            </a:r>
            <a:endParaRPr/>
          </a:p>
        </p:txBody>
      </p:sp>
      <p:sp>
        <p:nvSpPr>
          <p:cNvPr id="1708" name="Google Shape;1708;p50"/>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Voici un assortiment de ressources alternatives dans le même style que ce modèle :</a:t>
            </a:r>
            <a:endParaRPr/>
          </a:p>
        </p:txBody>
      </p:sp>
      <p:grpSp>
        <p:nvGrpSpPr>
          <p:cNvPr id="1709" name="Google Shape;1709;p50"/>
          <p:cNvGrpSpPr/>
          <p:nvPr/>
        </p:nvGrpSpPr>
        <p:grpSpPr>
          <a:xfrm>
            <a:off x="1611150" y="1050283"/>
            <a:ext cx="5921700" cy="192184"/>
            <a:chOff x="902597" y="1069304"/>
            <a:chExt cx="5921700" cy="192184"/>
          </a:xfrm>
        </p:grpSpPr>
        <p:grpSp>
          <p:nvGrpSpPr>
            <p:cNvPr id="1710" name="Google Shape;1710;p50"/>
            <p:cNvGrpSpPr/>
            <p:nvPr/>
          </p:nvGrpSpPr>
          <p:grpSpPr>
            <a:xfrm>
              <a:off x="902597" y="1069304"/>
              <a:ext cx="5864700" cy="192184"/>
              <a:chOff x="2335097" y="1069304"/>
              <a:chExt cx="5864700" cy="192184"/>
            </a:xfrm>
          </p:grpSpPr>
          <p:sp>
            <p:nvSpPr>
              <p:cNvPr id="1711" name="Google Shape;1711;p50"/>
              <p:cNvSpPr/>
              <p:nvPr/>
            </p:nvSpPr>
            <p:spPr>
              <a:xfrm rot="-2700000" flipH="1">
                <a:off x="5574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2" name="Google Shape;1712;p50"/>
              <p:cNvCxnSpPr>
                <a:stCxn id="1713" idx="6"/>
                <a:endCxn id="1714"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714" name="Google Shape;1714;p50"/>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 name="Google Shape;1713;p50"/>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 name="Google Shape;1715;p50"/>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Vecteur</a:t>
            </a:r>
            <a:endParaRPr sz="2000" b="1"/>
          </a:p>
          <a:p>
            <a:pPr marL="457200" lvl="0" indent="-317500" algn="l" rtl="0">
              <a:spcBef>
                <a:spcPts val="1000"/>
              </a:spcBef>
              <a:spcAft>
                <a:spcPts val="0"/>
              </a:spcAft>
              <a:buSzPts val="1400"/>
              <a:buChar char="●"/>
            </a:pPr>
            <a:r>
              <a:rPr lang="en" sz="1400">
                <a:solidFill>
                  <a:schemeClr val="hlink"/>
                </a:solidFill>
                <a:uFill>
                  <a:noFill/>
                </a:uFill>
                <a:hlinkClick r:id="rId3"/>
              </a:rPr>
              <a:t>Circuits blue and red gradient digital background</a:t>
            </a:r>
            <a:endParaRPr sz="1400"/>
          </a:p>
        </p:txBody>
      </p:sp>
      <p:sp>
        <p:nvSpPr>
          <p:cNvPr id="1716" name="Google Shape;1716;p50"/>
          <p:cNvSpPr/>
          <p:nvPr/>
        </p:nvSpPr>
        <p:spPr>
          <a:xfrm>
            <a:off x="5562900" y="2049422"/>
            <a:ext cx="2294290" cy="2537888"/>
          </a:xfrm>
          <a:custGeom>
            <a:avLst/>
            <a:gdLst/>
            <a:ahLst/>
            <a:cxnLst/>
            <a:rect l="l" t="t" r="r" b="b"/>
            <a:pathLst>
              <a:path w="188018" h="207981" extrusionOk="0">
                <a:moveTo>
                  <a:pt x="104847" y="37273"/>
                </a:moveTo>
                <a:cubicBezTo>
                  <a:pt x="103681" y="37273"/>
                  <a:pt x="102619" y="38546"/>
                  <a:pt x="103325" y="39856"/>
                </a:cubicBezTo>
                <a:lnTo>
                  <a:pt x="90699" y="52481"/>
                </a:lnTo>
                <a:lnTo>
                  <a:pt x="80155" y="50332"/>
                </a:lnTo>
                <a:lnTo>
                  <a:pt x="68110" y="62377"/>
                </a:lnTo>
                <a:cubicBezTo>
                  <a:pt x="67784" y="62168"/>
                  <a:pt x="67457" y="62078"/>
                  <a:pt x="67148" y="62078"/>
                </a:cubicBezTo>
                <a:cubicBezTo>
                  <a:pt x="65740" y="62078"/>
                  <a:pt x="64719" y="63960"/>
                  <a:pt x="66062" y="65107"/>
                </a:cubicBezTo>
                <a:lnTo>
                  <a:pt x="66028" y="65141"/>
                </a:lnTo>
                <a:cubicBezTo>
                  <a:pt x="66403" y="65580"/>
                  <a:pt x="66862" y="65764"/>
                  <a:pt x="67308" y="65764"/>
                </a:cubicBezTo>
                <a:cubicBezTo>
                  <a:pt x="68527" y="65764"/>
                  <a:pt x="69657" y="64392"/>
                  <a:pt x="68758" y="63094"/>
                </a:cubicBezTo>
                <a:lnTo>
                  <a:pt x="80462" y="51389"/>
                </a:lnTo>
                <a:lnTo>
                  <a:pt x="91006" y="53505"/>
                </a:lnTo>
                <a:lnTo>
                  <a:pt x="103973" y="40538"/>
                </a:lnTo>
                <a:cubicBezTo>
                  <a:pt x="104265" y="40696"/>
                  <a:pt x="104555" y="40765"/>
                  <a:pt x="104830" y="40765"/>
                </a:cubicBezTo>
                <a:cubicBezTo>
                  <a:pt x="106225" y="40765"/>
                  <a:pt x="107223" y="38977"/>
                  <a:pt x="106054" y="37808"/>
                </a:cubicBezTo>
                <a:cubicBezTo>
                  <a:pt x="105688" y="37433"/>
                  <a:pt x="105261" y="37273"/>
                  <a:pt x="104847" y="37273"/>
                </a:cubicBezTo>
                <a:close/>
                <a:moveTo>
                  <a:pt x="90788" y="67921"/>
                </a:moveTo>
                <a:cubicBezTo>
                  <a:pt x="91775" y="67921"/>
                  <a:pt x="92724" y="68648"/>
                  <a:pt x="92815" y="69782"/>
                </a:cubicBezTo>
                <a:cubicBezTo>
                  <a:pt x="92915" y="71032"/>
                  <a:pt x="91897" y="71952"/>
                  <a:pt x="90796" y="71952"/>
                </a:cubicBezTo>
                <a:cubicBezTo>
                  <a:pt x="90394" y="71952"/>
                  <a:pt x="89981" y="71830"/>
                  <a:pt x="89607" y="71556"/>
                </a:cubicBezTo>
                <a:lnTo>
                  <a:pt x="89198" y="71147"/>
                </a:lnTo>
                <a:cubicBezTo>
                  <a:pt x="88583" y="70328"/>
                  <a:pt x="88686" y="69236"/>
                  <a:pt x="89368" y="68519"/>
                </a:cubicBezTo>
                <a:cubicBezTo>
                  <a:pt x="89781" y="68107"/>
                  <a:pt x="90289" y="67921"/>
                  <a:pt x="90788" y="67921"/>
                </a:cubicBezTo>
                <a:close/>
                <a:moveTo>
                  <a:pt x="43920" y="77439"/>
                </a:moveTo>
                <a:cubicBezTo>
                  <a:pt x="45462" y="77439"/>
                  <a:pt x="46787" y="79443"/>
                  <a:pt x="45350" y="80906"/>
                </a:cubicBezTo>
                <a:cubicBezTo>
                  <a:pt x="44945" y="81299"/>
                  <a:pt x="44454" y="81476"/>
                  <a:pt x="43971" y="81476"/>
                </a:cubicBezTo>
                <a:cubicBezTo>
                  <a:pt x="42946" y="81476"/>
                  <a:pt x="41960" y="80679"/>
                  <a:pt x="41937" y="79473"/>
                </a:cubicBezTo>
                <a:cubicBezTo>
                  <a:pt x="41937" y="78961"/>
                  <a:pt x="42142" y="78449"/>
                  <a:pt x="42517" y="78074"/>
                </a:cubicBezTo>
                <a:cubicBezTo>
                  <a:pt x="42957" y="77626"/>
                  <a:pt x="43449" y="77439"/>
                  <a:pt x="43920" y="77439"/>
                </a:cubicBezTo>
                <a:close/>
                <a:moveTo>
                  <a:pt x="151302" y="0"/>
                </a:moveTo>
                <a:lnTo>
                  <a:pt x="90597" y="60500"/>
                </a:lnTo>
                <a:lnTo>
                  <a:pt x="80837" y="58112"/>
                </a:lnTo>
                <a:lnTo>
                  <a:pt x="56951" y="81998"/>
                </a:lnTo>
                <a:lnTo>
                  <a:pt x="46851" y="79677"/>
                </a:lnTo>
                <a:lnTo>
                  <a:pt x="46851" y="79473"/>
                </a:lnTo>
                <a:cubicBezTo>
                  <a:pt x="46851" y="77696"/>
                  <a:pt x="45400" y="76512"/>
                  <a:pt x="43880" y="76512"/>
                </a:cubicBezTo>
                <a:cubicBezTo>
                  <a:pt x="43152" y="76512"/>
                  <a:pt x="42408" y="76784"/>
                  <a:pt x="41801" y="77391"/>
                </a:cubicBezTo>
                <a:cubicBezTo>
                  <a:pt x="39958" y="79268"/>
                  <a:pt x="41255" y="82441"/>
                  <a:pt x="43916" y="82441"/>
                </a:cubicBezTo>
                <a:cubicBezTo>
                  <a:pt x="45111" y="82441"/>
                  <a:pt x="46203" y="81725"/>
                  <a:pt x="46680" y="80599"/>
                </a:cubicBezTo>
                <a:lnTo>
                  <a:pt x="57293" y="83022"/>
                </a:lnTo>
                <a:lnTo>
                  <a:pt x="81145" y="59135"/>
                </a:lnTo>
                <a:lnTo>
                  <a:pt x="90870" y="61558"/>
                </a:lnTo>
                <a:lnTo>
                  <a:pt x="151984" y="682"/>
                </a:lnTo>
                <a:lnTo>
                  <a:pt x="151302" y="0"/>
                </a:lnTo>
                <a:close/>
                <a:moveTo>
                  <a:pt x="123259" y="58211"/>
                </a:moveTo>
                <a:cubicBezTo>
                  <a:pt x="122084" y="58211"/>
                  <a:pt x="121008" y="59490"/>
                  <a:pt x="121717" y="60807"/>
                </a:cubicBezTo>
                <a:lnTo>
                  <a:pt x="101380" y="81179"/>
                </a:lnTo>
                <a:lnTo>
                  <a:pt x="92200" y="84659"/>
                </a:lnTo>
                <a:cubicBezTo>
                  <a:pt x="92132" y="84591"/>
                  <a:pt x="92064" y="84489"/>
                  <a:pt x="91962" y="84386"/>
                </a:cubicBezTo>
                <a:cubicBezTo>
                  <a:pt x="91606" y="84040"/>
                  <a:pt x="91190" y="83891"/>
                  <a:pt x="90784" y="83891"/>
                </a:cubicBezTo>
                <a:cubicBezTo>
                  <a:pt x="89673" y="83891"/>
                  <a:pt x="88647" y="85013"/>
                  <a:pt x="89198" y="86263"/>
                </a:cubicBezTo>
                <a:cubicBezTo>
                  <a:pt x="89496" y="86989"/>
                  <a:pt x="90121" y="87317"/>
                  <a:pt x="90746" y="87317"/>
                </a:cubicBezTo>
                <a:cubicBezTo>
                  <a:pt x="91620" y="87317"/>
                  <a:pt x="92493" y="86675"/>
                  <a:pt x="92473" y="85581"/>
                </a:cubicBezTo>
                <a:lnTo>
                  <a:pt x="101926" y="81998"/>
                </a:lnTo>
                <a:lnTo>
                  <a:pt x="122399" y="61456"/>
                </a:lnTo>
                <a:cubicBezTo>
                  <a:pt x="122691" y="61613"/>
                  <a:pt x="122982" y="61682"/>
                  <a:pt x="123256" y="61682"/>
                </a:cubicBezTo>
                <a:cubicBezTo>
                  <a:pt x="124650" y="61682"/>
                  <a:pt x="125644" y="59895"/>
                  <a:pt x="124447" y="58726"/>
                </a:cubicBezTo>
                <a:cubicBezTo>
                  <a:pt x="124086" y="58365"/>
                  <a:pt x="123667" y="58211"/>
                  <a:pt x="123259" y="58211"/>
                </a:cubicBezTo>
                <a:close/>
                <a:moveTo>
                  <a:pt x="110386" y="91267"/>
                </a:moveTo>
                <a:cubicBezTo>
                  <a:pt x="110877" y="91267"/>
                  <a:pt x="111379" y="91451"/>
                  <a:pt x="111787" y="91859"/>
                </a:cubicBezTo>
                <a:cubicBezTo>
                  <a:pt x="112572" y="92644"/>
                  <a:pt x="112572" y="93907"/>
                  <a:pt x="111787" y="94692"/>
                </a:cubicBezTo>
                <a:cubicBezTo>
                  <a:pt x="111377" y="95101"/>
                  <a:pt x="110874" y="95285"/>
                  <a:pt x="110381" y="95285"/>
                </a:cubicBezTo>
                <a:cubicBezTo>
                  <a:pt x="109355" y="95285"/>
                  <a:pt x="108375" y="94491"/>
                  <a:pt x="108375" y="93293"/>
                </a:cubicBezTo>
                <a:cubicBezTo>
                  <a:pt x="108375" y="92069"/>
                  <a:pt x="109358" y="91267"/>
                  <a:pt x="110386" y="91267"/>
                </a:cubicBezTo>
                <a:close/>
                <a:moveTo>
                  <a:pt x="148026" y="29551"/>
                </a:moveTo>
                <a:lnTo>
                  <a:pt x="131305" y="46305"/>
                </a:lnTo>
                <a:lnTo>
                  <a:pt x="130896" y="58453"/>
                </a:lnTo>
                <a:lnTo>
                  <a:pt x="110047" y="79336"/>
                </a:lnTo>
                <a:lnTo>
                  <a:pt x="110047" y="90324"/>
                </a:lnTo>
                <a:cubicBezTo>
                  <a:pt x="106396" y="90699"/>
                  <a:pt x="106532" y="96057"/>
                  <a:pt x="110183" y="96261"/>
                </a:cubicBezTo>
                <a:cubicBezTo>
                  <a:pt x="110248" y="96266"/>
                  <a:pt x="110313" y="96268"/>
                  <a:pt x="110377" y="96268"/>
                </a:cubicBezTo>
                <a:cubicBezTo>
                  <a:pt x="111832" y="96268"/>
                  <a:pt x="113094" y="95173"/>
                  <a:pt x="113323" y="93702"/>
                </a:cubicBezTo>
                <a:cubicBezTo>
                  <a:pt x="113527" y="92167"/>
                  <a:pt x="112504" y="90733"/>
                  <a:pt x="111002" y="90392"/>
                </a:cubicBezTo>
                <a:lnTo>
                  <a:pt x="111002" y="79712"/>
                </a:lnTo>
                <a:lnTo>
                  <a:pt x="131851" y="58862"/>
                </a:lnTo>
                <a:lnTo>
                  <a:pt x="132227" y="46715"/>
                </a:lnTo>
                <a:lnTo>
                  <a:pt x="148674" y="30233"/>
                </a:lnTo>
                <a:lnTo>
                  <a:pt x="148026" y="29551"/>
                </a:lnTo>
                <a:close/>
                <a:moveTo>
                  <a:pt x="92272" y="97179"/>
                </a:moveTo>
                <a:cubicBezTo>
                  <a:pt x="90686" y="97179"/>
                  <a:pt x="89163" y="98403"/>
                  <a:pt x="89163" y="100254"/>
                </a:cubicBezTo>
                <a:lnTo>
                  <a:pt x="89163" y="100288"/>
                </a:lnTo>
                <a:cubicBezTo>
                  <a:pt x="89163" y="101960"/>
                  <a:pt x="90528" y="103325"/>
                  <a:pt x="92235" y="103325"/>
                </a:cubicBezTo>
                <a:cubicBezTo>
                  <a:pt x="94964" y="103325"/>
                  <a:pt x="96329" y="100015"/>
                  <a:pt x="94418" y="98070"/>
                </a:cubicBezTo>
                <a:cubicBezTo>
                  <a:pt x="93792" y="97455"/>
                  <a:pt x="93025" y="97179"/>
                  <a:pt x="92272" y="97179"/>
                </a:cubicBezTo>
                <a:close/>
                <a:moveTo>
                  <a:pt x="92235" y="94658"/>
                </a:moveTo>
                <a:cubicBezTo>
                  <a:pt x="97217" y="94658"/>
                  <a:pt x="99708" y="100697"/>
                  <a:pt x="96193" y="104212"/>
                </a:cubicBezTo>
                <a:cubicBezTo>
                  <a:pt x="95057" y="105348"/>
                  <a:pt x="93657" y="105856"/>
                  <a:pt x="92283" y="105856"/>
                </a:cubicBezTo>
                <a:cubicBezTo>
                  <a:pt x="89405" y="105856"/>
                  <a:pt x="86638" y="103626"/>
                  <a:pt x="86638" y="100254"/>
                </a:cubicBezTo>
                <a:cubicBezTo>
                  <a:pt x="86638" y="97183"/>
                  <a:pt x="89163" y="94692"/>
                  <a:pt x="92235" y="94692"/>
                </a:cubicBezTo>
                <a:lnTo>
                  <a:pt x="92235" y="94658"/>
                </a:lnTo>
                <a:close/>
                <a:moveTo>
                  <a:pt x="92262" y="93708"/>
                </a:moveTo>
                <a:cubicBezTo>
                  <a:pt x="88908" y="93708"/>
                  <a:pt x="85683" y="96311"/>
                  <a:pt x="85683" y="100254"/>
                </a:cubicBezTo>
                <a:cubicBezTo>
                  <a:pt x="85683" y="103871"/>
                  <a:pt x="88618" y="106805"/>
                  <a:pt x="92235" y="106805"/>
                </a:cubicBezTo>
                <a:cubicBezTo>
                  <a:pt x="98070" y="106805"/>
                  <a:pt x="100970" y="99742"/>
                  <a:pt x="96841" y="95647"/>
                </a:cubicBezTo>
                <a:cubicBezTo>
                  <a:pt x="95513" y="94308"/>
                  <a:pt x="93873" y="93708"/>
                  <a:pt x="92262" y="93708"/>
                </a:cubicBezTo>
                <a:close/>
                <a:moveTo>
                  <a:pt x="69190" y="104191"/>
                </a:moveTo>
                <a:cubicBezTo>
                  <a:pt x="70748" y="104191"/>
                  <a:pt x="72072" y="106195"/>
                  <a:pt x="70635" y="107658"/>
                </a:cubicBezTo>
                <a:cubicBezTo>
                  <a:pt x="70259" y="108034"/>
                  <a:pt x="69747" y="108238"/>
                  <a:pt x="69202" y="108238"/>
                </a:cubicBezTo>
                <a:cubicBezTo>
                  <a:pt x="67427" y="108238"/>
                  <a:pt x="66540" y="106123"/>
                  <a:pt x="67768" y="104826"/>
                </a:cubicBezTo>
                <a:cubicBezTo>
                  <a:pt x="68216" y="104379"/>
                  <a:pt x="68714" y="104191"/>
                  <a:pt x="69190" y="104191"/>
                </a:cubicBezTo>
                <a:close/>
                <a:moveTo>
                  <a:pt x="92235" y="92167"/>
                </a:moveTo>
                <a:cubicBezTo>
                  <a:pt x="99435" y="92167"/>
                  <a:pt x="103052" y="100902"/>
                  <a:pt x="97967" y="105986"/>
                </a:cubicBezTo>
                <a:cubicBezTo>
                  <a:pt x="96309" y="107644"/>
                  <a:pt x="94272" y="108386"/>
                  <a:pt x="92275" y="108386"/>
                </a:cubicBezTo>
                <a:cubicBezTo>
                  <a:pt x="88106" y="108386"/>
                  <a:pt x="84113" y="105156"/>
                  <a:pt x="84113" y="100288"/>
                </a:cubicBezTo>
                <a:cubicBezTo>
                  <a:pt x="84147" y="95805"/>
                  <a:pt x="87731" y="92200"/>
                  <a:pt x="92172" y="92200"/>
                </a:cubicBezTo>
                <a:cubicBezTo>
                  <a:pt x="92193" y="92200"/>
                  <a:pt x="92214" y="92200"/>
                  <a:pt x="92235" y="92201"/>
                </a:cubicBezTo>
                <a:lnTo>
                  <a:pt x="92235" y="92167"/>
                </a:lnTo>
                <a:close/>
                <a:moveTo>
                  <a:pt x="92235" y="91245"/>
                </a:moveTo>
                <a:cubicBezTo>
                  <a:pt x="87253" y="91245"/>
                  <a:pt x="83192" y="95272"/>
                  <a:pt x="83192" y="100288"/>
                </a:cubicBezTo>
                <a:cubicBezTo>
                  <a:pt x="83192" y="105734"/>
                  <a:pt x="87640" y="109339"/>
                  <a:pt x="92283" y="109339"/>
                </a:cubicBezTo>
                <a:cubicBezTo>
                  <a:pt x="94505" y="109339"/>
                  <a:pt x="96771" y="108513"/>
                  <a:pt x="98616" y="106669"/>
                </a:cubicBezTo>
                <a:cubicBezTo>
                  <a:pt x="104314" y="100970"/>
                  <a:pt x="100288" y="91245"/>
                  <a:pt x="92235" y="91245"/>
                </a:cubicBezTo>
                <a:close/>
                <a:moveTo>
                  <a:pt x="187370" y="46169"/>
                </a:moveTo>
                <a:lnTo>
                  <a:pt x="159730" y="73808"/>
                </a:lnTo>
                <a:lnTo>
                  <a:pt x="160276" y="77971"/>
                </a:lnTo>
                <a:lnTo>
                  <a:pt x="153520" y="84728"/>
                </a:lnTo>
                <a:lnTo>
                  <a:pt x="149152" y="84728"/>
                </a:lnTo>
                <a:lnTo>
                  <a:pt x="132022" y="101857"/>
                </a:lnTo>
                <a:lnTo>
                  <a:pt x="127279" y="101857"/>
                </a:lnTo>
                <a:lnTo>
                  <a:pt x="116257" y="112879"/>
                </a:lnTo>
                <a:cubicBezTo>
                  <a:pt x="115954" y="112698"/>
                  <a:pt x="115650" y="112618"/>
                  <a:pt x="115360" y="112618"/>
                </a:cubicBezTo>
                <a:cubicBezTo>
                  <a:pt x="114020" y="112618"/>
                  <a:pt x="113019" y="114328"/>
                  <a:pt x="114142" y="115507"/>
                </a:cubicBezTo>
                <a:cubicBezTo>
                  <a:pt x="114498" y="115891"/>
                  <a:pt x="114926" y="116054"/>
                  <a:pt x="115344" y="116054"/>
                </a:cubicBezTo>
                <a:cubicBezTo>
                  <a:pt x="116486" y="116054"/>
                  <a:pt x="117555" y="114835"/>
                  <a:pt x="116906" y="113562"/>
                </a:cubicBezTo>
                <a:lnTo>
                  <a:pt x="127654" y="102813"/>
                </a:lnTo>
                <a:lnTo>
                  <a:pt x="132431" y="102813"/>
                </a:lnTo>
                <a:lnTo>
                  <a:pt x="149527" y="85683"/>
                </a:lnTo>
                <a:lnTo>
                  <a:pt x="153895" y="85683"/>
                </a:lnTo>
                <a:lnTo>
                  <a:pt x="161300" y="78278"/>
                </a:lnTo>
                <a:lnTo>
                  <a:pt x="160719" y="74150"/>
                </a:lnTo>
                <a:lnTo>
                  <a:pt x="188018" y="46851"/>
                </a:lnTo>
                <a:lnTo>
                  <a:pt x="187370" y="46169"/>
                </a:lnTo>
                <a:close/>
                <a:moveTo>
                  <a:pt x="80872" y="112743"/>
                </a:moveTo>
                <a:lnTo>
                  <a:pt x="80872" y="116189"/>
                </a:lnTo>
                <a:lnTo>
                  <a:pt x="84318" y="116189"/>
                </a:lnTo>
                <a:lnTo>
                  <a:pt x="84318" y="112743"/>
                </a:lnTo>
                <a:close/>
                <a:moveTo>
                  <a:pt x="87048" y="112743"/>
                </a:moveTo>
                <a:lnTo>
                  <a:pt x="87048" y="116189"/>
                </a:lnTo>
                <a:lnTo>
                  <a:pt x="90494" y="116189"/>
                </a:lnTo>
                <a:lnTo>
                  <a:pt x="90494" y="112743"/>
                </a:lnTo>
                <a:close/>
                <a:moveTo>
                  <a:pt x="100553" y="113009"/>
                </a:moveTo>
                <a:cubicBezTo>
                  <a:pt x="101566" y="113009"/>
                  <a:pt x="102574" y="113744"/>
                  <a:pt x="102574" y="115029"/>
                </a:cubicBezTo>
                <a:cubicBezTo>
                  <a:pt x="102574" y="115541"/>
                  <a:pt x="102369" y="116053"/>
                  <a:pt x="101994" y="116462"/>
                </a:cubicBezTo>
                <a:cubicBezTo>
                  <a:pt x="101571" y="116876"/>
                  <a:pt x="101077" y="117054"/>
                  <a:pt x="100596" y="117054"/>
                </a:cubicBezTo>
                <a:cubicBezTo>
                  <a:pt x="99293" y="117054"/>
                  <a:pt x="98095" y="115740"/>
                  <a:pt x="98718" y="114244"/>
                </a:cubicBezTo>
                <a:cubicBezTo>
                  <a:pt x="99077" y="113397"/>
                  <a:pt x="99816" y="113009"/>
                  <a:pt x="100553" y="113009"/>
                </a:cubicBezTo>
                <a:close/>
                <a:moveTo>
                  <a:pt x="156625" y="34771"/>
                </a:moveTo>
                <a:lnTo>
                  <a:pt x="139904" y="51492"/>
                </a:lnTo>
                <a:lnTo>
                  <a:pt x="139495" y="63674"/>
                </a:lnTo>
                <a:lnTo>
                  <a:pt x="118646" y="84557"/>
                </a:lnTo>
                <a:lnTo>
                  <a:pt x="118646" y="95784"/>
                </a:lnTo>
                <a:lnTo>
                  <a:pt x="102028" y="112436"/>
                </a:lnTo>
                <a:cubicBezTo>
                  <a:pt x="101584" y="112197"/>
                  <a:pt x="101072" y="112060"/>
                  <a:pt x="100561" y="112060"/>
                </a:cubicBezTo>
                <a:cubicBezTo>
                  <a:pt x="97319" y="112060"/>
                  <a:pt x="96398" y="116496"/>
                  <a:pt x="99366" y="117793"/>
                </a:cubicBezTo>
                <a:cubicBezTo>
                  <a:pt x="99791" y="117979"/>
                  <a:pt x="100209" y="118062"/>
                  <a:pt x="100607" y="118062"/>
                </a:cubicBezTo>
                <a:cubicBezTo>
                  <a:pt x="102988" y="118062"/>
                  <a:pt x="104645" y="115067"/>
                  <a:pt x="102744" y="113050"/>
                </a:cubicBezTo>
                <a:lnTo>
                  <a:pt x="119601" y="96159"/>
                </a:lnTo>
                <a:lnTo>
                  <a:pt x="119601" y="84967"/>
                </a:lnTo>
                <a:lnTo>
                  <a:pt x="140450" y="64083"/>
                </a:lnTo>
                <a:lnTo>
                  <a:pt x="140826" y="51901"/>
                </a:lnTo>
                <a:lnTo>
                  <a:pt x="157307" y="35420"/>
                </a:lnTo>
                <a:lnTo>
                  <a:pt x="156625" y="34771"/>
                </a:lnTo>
                <a:close/>
                <a:moveTo>
                  <a:pt x="80872" y="118510"/>
                </a:moveTo>
                <a:lnTo>
                  <a:pt x="80872" y="121956"/>
                </a:lnTo>
                <a:lnTo>
                  <a:pt x="84318" y="121956"/>
                </a:lnTo>
                <a:lnTo>
                  <a:pt x="84318" y="118510"/>
                </a:lnTo>
                <a:close/>
                <a:moveTo>
                  <a:pt x="87048" y="118510"/>
                </a:moveTo>
                <a:lnTo>
                  <a:pt x="87048" y="121956"/>
                </a:lnTo>
                <a:lnTo>
                  <a:pt x="90494" y="121956"/>
                </a:lnTo>
                <a:lnTo>
                  <a:pt x="90494" y="118510"/>
                </a:lnTo>
                <a:close/>
                <a:moveTo>
                  <a:pt x="80872" y="124242"/>
                </a:moveTo>
                <a:lnTo>
                  <a:pt x="80872" y="127689"/>
                </a:lnTo>
                <a:lnTo>
                  <a:pt x="84318" y="127689"/>
                </a:lnTo>
                <a:lnTo>
                  <a:pt x="84318" y="124242"/>
                </a:lnTo>
                <a:close/>
                <a:moveTo>
                  <a:pt x="104946" y="128680"/>
                </a:moveTo>
                <a:cubicBezTo>
                  <a:pt x="106242" y="128680"/>
                  <a:pt x="107425" y="129988"/>
                  <a:pt x="106805" y="131476"/>
                </a:cubicBezTo>
                <a:cubicBezTo>
                  <a:pt x="106461" y="132323"/>
                  <a:pt x="105723" y="132711"/>
                  <a:pt x="104985" y="132711"/>
                </a:cubicBezTo>
                <a:cubicBezTo>
                  <a:pt x="103968" y="132711"/>
                  <a:pt x="102949" y="131976"/>
                  <a:pt x="102949" y="130692"/>
                </a:cubicBezTo>
                <a:cubicBezTo>
                  <a:pt x="102949" y="130180"/>
                  <a:pt x="103154" y="129668"/>
                  <a:pt x="103529" y="129292"/>
                </a:cubicBezTo>
                <a:cubicBezTo>
                  <a:pt x="103958" y="128864"/>
                  <a:pt x="104460" y="128680"/>
                  <a:pt x="104946" y="128680"/>
                </a:cubicBezTo>
                <a:close/>
                <a:moveTo>
                  <a:pt x="80872" y="130009"/>
                </a:moveTo>
                <a:lnTo>
                  <a:pt x="80872" y="133455"/>
                </a:lnTo>
                <a:lnTo>
                  <a:pt x="84318" y="133455"/>
                </a:lnTo>
                <a:lnTo>
                  <a:pt x="84318" y="130009"/>
                </a:lnTo>
                <a:close/>
                <a:moveTo>
                  <a:pt x="90838" y="66912"/>
                </a:moveTo>
                <a:cubicBezTo>
                  <a:pt x="88660" y="66912"/>
                  <a:pt x="86731" y="69525"/>
                  <a:pt x="88447" y="71761"/>
                </a:cubicBezTo>
                <a:lnTo>
                  <a:pt x="83192" y="77016"/>
                </a:lnTo>
                <a:lnTo>
                  <a:pt x="75037" y="78278"/>
                </a:lnTo>
                <a:lnTo>
                  <a:pt x="70430" y="82885"/>
                </a:lnTo>
                <a:lnTo>
                  <a:pt x="69713" y="90460"/>
                </a:lnTo>
                <a:lnTo>
                  <a:pt x="18222" y="141952"/>
                </a:lnTo>
                <a:lnTo>
                  <a:pt x="18904" y="142635"/>
                </a:lnTo>
                <a:lnTo>
                  <a:pt x="70601" y="90904"/>
                </a:lnTo>
                <a:lnTo>
                  <a:pt x="71351" y="83329"/>
                </a:lnTo>
                <a:lnTo>
                  <a:pt x="75480" y="79200"/>
                </a:lnTo>
                <a:lnTo>
                  <a:pt x="83601" y="77903"/>
                </a:lnTo>
                <a:lnTo>
                  <a:pt x="89129" y="72409"/>
                </a:lnTo>
                <a:cubicBezTo>
                  <a:pt x="89701" y="72801"/>
                  <a:pt x="90283" y="72970"/>
                  <a:pt x="90834" y="72970"/>
                </a:cubicBezTo>
                <a:cubicBezTo>
                  <a:pt x="93212" y="72970"/>
                  <a:pt x="95010" y="69818"/>
                  <a:pt x="92849" y="67768"/>
                </a:cubicBezTo>
                <a:cubicBezTo>
                  <a:pt x="92223" y="67167"/>
                  <a:pt x="91519" y="66912"/>
                  <a:pt x="90838" y="66912"/>
                </a:cubicBezTo>
                <a:close/>
                <a:moveTo>
                  <a:pt x="102784" y="151861"/>
                </a:moveTo>
                <a:cubicBezTo>
                  <a:pt x="103186" y="151861"/>
                  <a:pt x="103599" y="151984"/>
                  <a:pt x="103973" y="152257"/>
                </a:cubicBezTo>
                <a:lnTo>
                  <a:pt x="104416" y="152701"/>
                </a:lnTo>
                <a:cubicBezTo>
                  <a:pt x="104997" y="153486"/>
                  <a:pt x="104928" y="154578"/>
                  <a:pt x="104212" y="155294"/>
                </a:cubicBezTo>
                <a:cubicBezTo>
                  <a:pt x="103807" y="155711"/>
                  <a:pt x="103296" y="155900"/>
                  <a:pt x="102792" y="155900"/>
                </a:cubicBezTo>
                <a:cubicBezTo>
                  <a:pt x="101810" y="155900"/>
                  <a:pt x="100856" y="155182"/>
                  <a:pt x="100765" y="154032"/>
                </a:cubicBezTo>
                <a:cubicBezTo>
                  <a:pt x="100665" y="152782"/>
                  <a:pt x="101683" y="151861"/>
                  <a:pt x="102784" y="151861"/>
                </a:cubicBezTo>
                <a:close/>
                <a:moveTo>
                  <a:pt x="174710" y="81179"/>
                </a:moveTo>
                <a:lnTo>
                  <a:pt x="122979" y="132910"/>
                </a:lnTo>
                <a:lnTo>
                  <a:pt x="122263" y="140485"/>
                </a:lnTo>
                <a:lnTo>
                  <a:pt x="118100" y="144614"/>
                </a:lnTo>
                <a:lnTo>
                  <a:pt x="109979" y="145910"/>
                </a:lnTo>
                <a:lnTo>
                  <a:pt x="104485" y="151438"/>
                </a:lnTo>
                <a:cubicBezTo>
                  <a:pt x="103903" y="151044"/>
                  <a:pt x="103312" y="150874"/>
                  <a:pt x="102754" y="150874"/>
                </a:cubicBezTo>
                <a:cubicBezTo>
                  <a:pt x="100363" y="150874"/>
                  <a:pt x="98573" y="153998"/>
                  <a:pt x="100731" y="156045"/>
                </a:cubicBezTo>
                <a:cubicBezTo>
                  <a:pt x="101368" y="156650"/>
                  <a:pt x="102082" y="156906"/>
                  <a:pt x="102768" y="156906"/>
                </a:cubicBezTo>
                <a:cubicBezTo>
                  <a:pt x="104949" y="156906"/>
                  <a:pt x="106854" y="154319"/>
                  <a:pt x="105167" y="152087"/>
                </a:cubicBezTo>
                <a:lnTo>
                  <a:pt x="110422" y="146798"/>
                </a:lnTo>
                <a:lnTo>
                  <a:pt x="118578" y="145535"/>
                </a:lnTo>
                <a:lnTo>
                  <a:pt x="123184" y="140928"/>
                </a:lnTo>
                <a:lnTo>
                  <a:pt x="123901" y="133353"/>
                </a:lnTo>
                <a:lnTo>
                  <a:pt x="175392" y="81861"/>
                </a:lnTo>
                <a:lnTo>
                  <a:pt x="174710" y="81179"/>
                </a:lnTo>
                <a:close/>
                <a:moveTo>
                  <a:pt x="67778" y="131234"/>
                </a:moveTo>
                <a:cubicBezTo>
                  <a:pt x="66614" y="131234"/>
                  <a:pt x="65558" y="132506"/>
                  <a:pt x="66267" y="133797"/>
                </a:cubicBezTo>
                <a:lnTo>
                  <a:pt x="59579" y="140485"/>
                </a:lnTo>
                <a:lnTo>
                  <a:pt x="60261" y="145399"/>
                </a:lnTo>
                <a:lnTo>
                  <a:pt x="44838" y="160856"/>
                </a:lnTo>
                <a:lnTo>
                  <a:pt x="45520" y="161505"/>
                </a:lnTo>
                <a:lnTo>
                  <a:pt x="61251" y="145740"/>
                </a:lnTo>
                <a:lnTo>
                  <a:pt x="60603" y="140826"/>
                </a:lnTo>
                <a:lnTo>
                  <a:pt x="66949" y="134445"/>
                </a:lnTo>
                <a:cubicBezTo>
                  <a:pt x="67239" y="134604"/>
                  <a:pt x="67527" y="134674"/>
                  <a:pt x="67799" y="134674"/>
                </a:cubicBezTo>
                <a:cubicBezTo>
                  <a:pt x="69161" y="134674"/>
                  <a:pt x="70129" y="132915"/>
                  <a:pt x="68963" y="131749"/>
                </a:cubicBezTo>
                <a:cubicBezTo>
                  <a:pt x="68601" y="131388"/>
                  <a:pt x="68183" y="131234"/>
                  <a:pt x="67778" y="131234"/>
                </a:cubicBezTo>
                <a:close/>
                <a:moveTo>
                  <a:pt x="69239" y="103243"/>
                </a:moveTo>
                <a:cubicBezTo>
                  <a:pt x="67039" y="103243"/>
                  <a:pt x="65131" y="105882"/>
                  <a:pt x="66881" y="108102"/>
                </a:cubicBezTo>
                <a:lnTo>
                  <a:pt x="39890" y="135025"/>
                </a:lnTo>
                <a:lnTo>
                  <a:pt x="35761" y="134479"/>
                </a:lnTo>
                <a:lnTo>
                  <a:pt x="28390" y="141850"/>
                </a:lnTo>
                <a:lnTo>
                  <a:pt x="28390" y="146218"/>
                </a:lnTo>
                <a:lnTo>
                  <a:pt x="11261" y="163347"/>
                </a:lnTo>
                <a:lnTo>
                  <a:pt x="11261" y="168090"/>
                </a:lnTo>
                <a:lnTo>
                  <a:pt x="0" y="179385"/>
                </a:lnTo>
                <a:lnTo>
                  <a:pt x="682" y="180034"/>
                </a:lnTo>
                <a:lnTo>
                  <a:pt x="12216" y="168500"/>
                </a:lnTo>
                <a:lnTo>
                  <a:pt x="12216" y="163723"/>
                </a:lnTo>
                <a:lnTo>
                  <a:pt x="29346" y="146627"/>
                </a:lnTo>
                <a:lnTo>
                  <a:pt x="29346" y="142259"/>
                </a:lnTo>
                <a:lnTo>
                  <a:pt x="36102" y="135503"/>
                </a:lnTo>
                <a:lnTo>
                  <a:pt x="40231" y="136083"/>
                </a:lnTo>
                <a:lnTo>
                  <a:pt x="67564" y="108750"/>
                </a:lnTo>
                <a:cubicBezTo>
                  <a:pt x="68127" y="109120"/>
                  <a:pt x="68699" y="109280"/>
                  <a:pt x="69240" y="109280"/>
                </a:cubicBezTo>
                <a:cubicBezTo>
                  <a:pt x="71647" y="109280"/>
                  <a:pt x="73450" y="106109"/>
                  <a:pt x="71249" y="104075"/>
                </a:cubicBezTo>
                <a:cubicBezTo>
                  <a:pt x="70616" y="103491"/>
                  <a:pt x="69914" y="103243"/>
                  <a:pt x="69239" y="103243"/>
                </a:cubicBezTo>
                <a:close/>
                <a:moveTo>
                  <a:pt x="105010" y="127671"/>
                </a:moveTo>
                <a:cubicBezTo>
                  <a:pt x="102873" y="127671"/>
                  <a:pt x="100956" y="130149"/>
                  <a:pt x="102540" y="132398"/>
                </a:cubicBezTo>
                <a:lnTo>
                  <a:pt x="95681" y="139256"/>
                </a:lnTo>
                <a:lnTo>
                  <a:pt x="96329" y="144204"/>
                </a:lnTo>
                <a:lnTo>
                  <a:pt x="60432" y="180102"/>
                </a:lnTo>
                <a:lnTo>
                  <a:pt x="61114" y="180784"/>
                </a:lnTo>
                <a:lnTo>
                  <a:pt x="97353" y="144545"/>
                </a:lnTo>
                <a:lnTo>
                  <a:pt x="96671" y="139598"/>
                </a:lnTo>
                <a:lnTo>
                  <a:pt x="103188" y="133080"/>
                </a:lnTo>
                <a:cubicBezTo>
                  <a:pt x="103783" y="133518"/>
                  <a:pt x="104400" y="133706"/>
                  <a:pt x="104986" y="133706"/>
                </a:cubicBezTo>
                <a:cubicBezTo>
                  <a:pt x="107322" y="133706"/>
                  <a:pt x="109158" y="130711"/>
                  <a:pt x="107112" y="128610"/>
                </a:cubicBezTo>
                <a:cubicBezTo>
                  <a:pt x="106469" y="127950"/>
                  <a:pt x="105727" y="127671"/>
                  <a:pt x="105010" y="127671"/>
                </a:cubicBezTo>
                <a:close/>
                <a:moveTo>
                  <a:pt x="86823" y="138123"/>
                </a:moveTo>
                <a:cubicBezTo>
                  <a:pt x="85686" y="138123"/>
                  <a:pt x="84626" y="139327"/>
                  <a:pt x="85273" y="140621"/>
                </a:cubicBezTo>
                <a:lnTo>
                  <a:pt x="74525" y="151370"/>
                </a:lnTo>
                <a:lnTo>
                  <a:pt x="69747" y="151370"/>
                </a:lnTo>
                <a:lnTo>
                  <a:pt x="52652" y="168500"/>
                </a:lnTo>
                <a:lnTo>
                  <a:pt x="48284" y="168500"/>
                </a:lnTo>
                <a:lnTo>
                  <a:pt x="40879" y="175836"/>
                </a:lnTo>
                <a:lnTo>
                  <a:pt x="41459" y="179999"/>
                </a:lnTo>
                <a:lnTo>
                  <a:pt x="14161" y="207298"/>
                </a:lnTo>
                <a:lnTo>
                  <a:pt x="14809" y="207980"/>
                </a:lnTo>
                <a:lnTo>
                  <a:pt x="42483" y="180341"/>
                </a:lnTo>
                <a:lnTo>
                  <a:pt x="41903" y="176178"/>
                </a:lnTo>
                <a:lnTo>
                  <a:pt x="48659" y="169421"/>
                </a:lnTo>
                <a:lnTo>
                  <a:pt x="53027" y="169421"/>
                </a:lnTo>
                <a:lnTo>
                  <a:pt x="70157" y="152326"/>
                </a:lnTo>
                <a:lnTo>
                  <a:pt x="74900" y="152326"/>
                </a:lnTo>
                <a:lnTo>
                  <a:pt x="85922" y="141304"/>
                </a:lnTo>
                <a:cubicBezTo>
                  <a:pt x="86225" y="141485"/>
                  <a:pt x="86529" y="141565"/>
                  <a:pt x="86819" y="141565"/>
                </a:cubicBezTo>
                <a:cubicBezTo>
                  <a:pt x="88159" y="141565"/>
                  <a:pt x="89160" y="139855"/>
                  <a:pt x="88037" y="138676"/>
                </a:cubicBezTo>
                <a:cubicBezTo>
                  <a:pt x="87677" y="138289"/>
                  <a:pt x="87245" y="138123"/>
                  <a:pt x="86823" y="13812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01</a:t>
            </a:r>
            <a:endParaRPr dirty="0"/>
          </a:p>
        </p:txBody>
      </p:sp>
      <p:sp>
        <p:nvSpPr>
          <p:cNvPr id="1113" name="Google Shape;1113;p33"/>
          <p:cNvSpPr txBox="1">
            <a:spLocks noGrp="1"/>
          </p:cNvSpPr>
          <p:nvPr>
            <p:ph type="title" idx="2"/>
          </p:nvPr>
        </p:nvSpPr>
        <p:spPr>
          <a:xfrm>
            <a:off x="1699834" y="2347850"/>
            <a:ext cx="4845291"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Hardware-Design</a:t>
            </a: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030289"/>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Marcel Bieder</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51"/>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RESSOURCES</a:t>
            </a:r>
            <a:endParaRPr/>
          </a:p>
        </p:txBody>
      </p:sp>
      <p:sp>
        <p:nvSpPr>
          <p:cNvPr id="1722" name="Google Shape;1722;p51"/>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Avez-vous aimé les ressources de ce modèle ? Obtenez-les gratuitement sur nos autres sites Web :</a:t>
            </a:r>
            <a:endParaRPr/>
          </a:p>
        </p:txBody>
      </p:sp>
      <p:grpSp>
        <p:nvGrpSpPr>
          <p:cNvPr id="1723" name="Google Shape;1723;p51"/>
          <p:cNvGrpSpPr/>
          <p:nvPr/>
        </p:nvGrpSpPr>
        <p:grpSpPr>
          <a:xfrm>
            <a:off x="1611150" y="1050283"/>
            <a:ext cx="5921700" cy="192184"/>
            <a:chOff x="902597" y="1069304"/>
            <a:chExt cx="5921700" cy="192184"/>
          </a:xfrm>
        </p:grpSpPr>
        <p:grpSp>
          <p:nvGrpSpPr>
            <p:cNvPr id="1724" name="Google Shape;1724;p51"/>
            <p:cNvGrpSpPr/>
            <p:nvPr/>
          </p:nvGrpSpPr>
          <p:grpSpPr>
            <a:xfrm>
              <a:off x="902597" y="1069304"/>
              <a:ext cx="5864700" cy="192184"/>
              <a:chOff x="2335097" y="1069304"/>
              <a:chExt cx="5864700" cy="192184"/>
            </a:xfrm>
          </p:grpSpPr>
          <p:sp>
            <p:nvSpPr>
              <p:cNvPr id="1725" name="Google Shape;1725;p51"/>
              <p:cNvSpPr/>
              <p:nvPr/>
            </p:nvSpPr>
            <p:spPr>
              <a:xfrm rot="-2700000" flipH="1">
                <a:off x="4050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6" name="Google Shape;1726;p51"/>
              <p:cNvCxnSpPr>
                <a:stCxn id="1727" idx="6"/>
                <a:endCxn id="1728"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728" name="Google Shape;1728;p51"/>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 name="Google Shape;1727;p51"/>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9" name="Google Shape;1729;p51"/>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Vecteur</a:t>
            </a:r>
            <a:endParaRPr sz="2000" b="1"/>
          </a:p>
          <a:p>
            <a:pPr marL="457200" lvl="0" indent="-317500" algn="l" rtl="0">
              <a:spcBef>
                <a:spcPts val="1000"/>
              </a:spcBef>
              <a:spcAft>
                <a:spcPts val="0"/>
              </a:spcAft>
              <a:buSzPts val="1400"/>
              <a:buChar char="●"/>
            </a:pPr>
            <a:r>
              <a:rPr lang="en" sz="1400">
                <a:solidFill>
                  <a:schemeClr val="hlink"/>
                </a:solidFill>
                <a:uFill>
                  <a:noFill/>
                </a:uFill>
                <a:hlinkClick r:id="rId3"/>
              </a:rPr>
              <a:t>Flat minimal technology twitch background</a:t>
            </a:r>
            <a:endParaRPr sz="1400"/>
          </a:p>
          <a:p>
            <a:pPr marL="0" lvl="0" indent="0" algn="l" rtl="0">
              <a:spcBef>
                <a:spcPts val="1000"/>
              </a:spcBef>
              <a:spcAft>
                <a:spcPts val="0"/>
              </a:spcAft>
              <a:buNone/>
            </a:pPr>
            <a:r>
              <a:rPr lang="en" sz="2000" b="1"/>
              <a:t>Photos</a:t>
            </a:r>
            <a:endParaRPr sz="2000" b="1"/>
          </a:p>
          <a:p>
            <a:pPr marL="457200" lvl="0" indent="-317500" algn="l" rtl="0">
              <a:spcBef>
                <a:spcPts val="1000"/>
              </a:spcBef>
              <a:spcAft>
                <a:spcPts val="0"/>
              </a:spcAft>
              <a:buSzPts val="1400"/>
              <a:buChar char="●"/>
            </a:pPr>
            <a:r>
              <a:rPr lang="en" sz="1400">
                <a:solidFill>
                  <a:schemeClr val="hlink"/>
                </a:solidFill>
                <a:uFill>
                  <a:noFill/>
                </a:uFill>
                <a:hlinkClick r:id="rId4"/>
              </a:rPr>
              <a:t>Beautiful women working together in a startup company</a:t>
            </a:r>
            <a:endParaRPr sz="1400"/>
          </a:p>
          <a:p>
            <a:pPr marL="457200" lvl="0" indent="-317500" algn="l" rtl="0">
              <a:spcBef>
                <a:spcPts val="1000"/>
              </a:spcBef>
              <a:spcAft>
                <a:spcPts val="0"/>
              </a:spcAft>
              <a:buSzPts val="1400"/>
              <a:buChar char="●"/>
            </a:pPr>
            <a:r>
              <a:rPr lang="en" sz="1400">
                <a:solidFill>
                  <a:schemeClr val="hlink"/>
                </a:solidFill>
                <a:uFill>
                  <a:noFill/>
                </a:uFill>
                <a:hlinkClick r:id="rId5"/>
              </a:rPr>
              <a:t>People working as a team company</a:t>
            </a:r>
            <a:endParaRPr sz="2000" b="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3"/>
        <p:cNvGrpSpPr/>
        <p:nvPr/>
      </p:nvGrpSpPr>
      <p:grpSpPr>
        <a:xfrm>
          <a:off x="0" y="0"/>
          <a:ext cx="0" cy="0"/>
          <a:chOff x="0" y="0"/>
          <a:chExt cx="0" cy="0"/>
        </a:xfrm>
      </p:grpSpPr>
      <p:sp>
        <p:nvSpPr>
          <p:cNvPr id="1734" name="Google Shape;1734;p5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35" name="Google Shape;1735;p5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736" name="Google Shape;1736;p5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0"/>
        <p:cNvGrpSpPr/>
        <p:nvPr/>
      </p:nvGrpSpPr>
      <p:grpSpPr>
        <a:xfrm>
          <a:off x="0" y="0"/>
          <a:ext cx="0" cy="0"/>
          <a:chOff x="0" y="0"/>
          <a:chExt cx="0" cy="0"/>
        </a:xfrm>
      </p:grpSpPr>
      <p:sp>
        <p:nvSpPr>
          <p:cNvPr id="1741" name="Google Shape;1741;p5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742" name="Google Shape;1742;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43" name="Google Shape;1743;p5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7"/>
        <p:cNvGrpSpPr/>
        <p:nvPr/>
      </p:nvGrpSpPr>
      <p:grpSpPr>
        <a:xfrm>
          <a:off x="0" y="0"/>
          <a:ext cx="0" cy="0"/>
          <a:chOff x="0" y="0"/>
          <a:chExt cx="0" cy="0"/>
        </a:xfrm>
      </p:grpSpPr>
      <p:sp>
        <p:nvSpPr>
          <p:cNvPr id="1748" name="Google Shape;1748;p5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749" name="Google Shape;1749;p5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Montserrat</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rgbClr val="FFFFFF"/>
                </a:solidFill>
              </a:rPr>
              <a:t>)</a:t>
            </a:r>
            <a:endParaRPr sz="1100">
              <a:solidFill>
                <a:srgbClr val="FFFFFF"/>
              </a:solidFill>
            </a:endParaRPr>
          </a:p>
          <a:p>
            <a:pPr marL="0" lvl="0" indent="0" algn="l" rtl="0">
              <a:lnSpc>
                <a:spcPct val="115000"/>
              </a:lnSpc>
              <a:spcBef>
                <a:spcPts val="0"/>
              </a:spcBef>
              <a:spcAft>
                <a:spcPts val="0"/>
              </a:spcAft>
              <a:buNone/>
            </a:pPr>
            <a:endParaRPr sz="1100">
              <a:solidFill>
                <a:srgbClr val="FFFFFF"/>
              </a:solidFill>
            </a:endParaRPr>
          </a:p>
        </p:txBody>
      </p:sp>
      <p:sp>
        <p:nvSpPr>
          <p:cNvPr id="1750" name="Google Shape;1750;p54"/>
          <p:cNvSpPr/>
          <p:nvPr/>
        </p:nvSpPr>
        <p:spPr>
          <a:xfrm>
            <a:off x="3645388" y="2988225"/>
            <a:ext cx="791400" cy="754200"/>
          </a:xfrm>
          <a:prstGeom prst="roundRect">
            <a:avLst>
              <a:gd name="adj" fmla="val 16667"/>
            </a:avLst>
          </a:prstGeom>
          <a:solidFill>
            <a:srgbClr val="F6F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4707207" y="2988225"/>
            <a:ext cx="791400" cy="754200"/>
          </a:xfrm>
          <a:prstGeom prst="roundRect">
            <a:avLst>
              <a:gd name="adj" fmla="val 16667"/>
            </a:avLst>
          </a:prstGeom>
          <a:solidFill>
            <a:srgbClr val="4E5E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#f6f6ff</a:t>
            </a:r>
            <a:endParaRPr sz="1000">
              <a:solidFill>
                <a:schemeClr val="dk1"/>
              </a:solidFill>
            </a:endParaRPr>
          </a:p>
        </p:txBody>
      </p:sp>
      <p:sp>
        <p:nvSpPr>
          <p:cNvPr id="1753" name="Google Shape;1753;p54"/>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#4e5ea3</a:t>
            </a:r>
            <a:endParaRPr sz="1000">
              <a:solidFill>
                <a:srgbClr val="FFFFFF"/>
              </a:solidFill>
            </a:endParaRPr>
          </a:p>
        </p:txBody>
      </p:sp>
      <p:sp>
        <p:nvSpPr>
          <p:cNvPr id="1754" name="Google Shape;1754;p5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8"/>
        <p:cNvGrpSpPr/>
        <p:nvPr/>
      </p:nvGrpSpPr>
      <p:grpSpPr>
        <a:xfrm>
          <a:off x="0" y="0"/>
          <a:ext cx="0" cy="0"/>
          <a:chOff x="0" y="0"/>
          <a:chExt cx="0" cy="0"/>
        </a:xfrm>
      </p:grpSpPr>
      <p:sp>
        <p:nvSpPr>
          <p:cNvPr id="1759" name="Google Shape;1759;p5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1760" name="Google Shape;1760;p5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61" name="Google Shape;1761;p55"/>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762" name="Google Shape;1762;p5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763" name="Google Shape;1763;p5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764" name="Google Shape;1764;p5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765" name="Google Shape;1765;p5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766" name="Google Shape;1766;p55"/>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767" name="Google Shape;1767;p55"/>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768" name="Google Shape;1768;p55"/>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769" name="Google Shape;1769;p55"/>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770" name="Google Shape;1770;p5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4"/>
        <p:cNvGrpSpPr/>
        <p:nvPr/>
      </p:nvGrpSpPr>
      <p:grpSpPr>
        <a:xfrm>
          <a:off x="0" y="0"/>
          <a:ext cx="0" cy="0"/>
          <a:chOff x="0" y="0"/>
          <a:chExt cx="0" cy="0"/>
        </a:xfrm>
      </p:grpSpPr>
      <p:sp>
        <p:nvSpPr>
          <p:cNvPr id="1775" name="Google Shape;1775;p5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776" name="Google Shape;1776;p56"/>
          <p:cNvGrpSpPr/>
          <p:nvPr/>
        </p:nvGrpSpPr>
        <p:grpSpPr>
          <a:xfrm>
            <a:off x="5156078" y="3085736"/>
            <a:ext cx="474294" cy="551291"/>
            <a:chOff x="4727025" y="1332775"/>
            <a:chExt cx="59900" cy="69625"/>
          </a:xfrm>
        </p:grpSpPr>
        <p:sp>
          <p:nvSpPr>
            <p:cNvPr id="1777" name="Google Shape;1777;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6"/>
          <p:cNvGrpSpPr/>
          <p:nvPr/>
        </p:nvGrpSpPr>
        <p:grpSpPr>
          <a:xfrm>
            <a:off x="5769734" y="2314340"/>
            <a:ext cx="555653" cy="557031"/>
            <a:chOff x="4820425" y="1329900"/>
            <a:chExt cx="70175" cy="70350"/>
          </a:xfrm>
        </p:grpSpPr>
        <p:sp>
          <p:nvSpPr>
            <p:cNvPr id="1780" name="Google Shape;1780;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6"/>
          <p:cNvGrpSpPr/>
          <p:nvPr/>
        </p:nvGrpSpPr>
        <p:grpSpPr>
          <a:xfrm>
            <a:off x="6396103" y="2318845"/>
            <a:ext cx="582574" cy="533871"/>
            <a:chOff x="4903200" y="1331525"/>
            <a:chExt cx="73575" cy="67425"/>
          </a:xfrm>
        </p:grpSpPr>
        <p:sp>
          <p:nvSpPr>
            <p:cNvPr id="1785" name="Google Shape;1785;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56"/>
          <p:cNvGrpSpPr/>
          <p:nvPr/>
        </p:nvGrpSpPr>
        <p:grpSpPr>
          <a:xfrm>
            <a:off x="5755581" y="3078709"/>
            <a:ext cx="583960" cy="565345"/>
            <a:chOff x="4815575" y="1416800"/>
            <a:chExt cx="73750" cy="71400"/>
          </a:xfrm>
        </p:grpSpPr>
        <p:sp>
          <p:nvSpPr>
            <p:cNvPr id="1788" name="Google Shape;1788;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6"/>
          <p:cNvGrpSpPr/>
          <p:nvPr/>
        </p:nvGrpSpPr>
        <p:grpSpPr>
          <a:xfrm>
            <a:off x="6390362" y="3108896"/>
            <a:ext cx="589898" cy="504970"/>
            <a:chOff x="4902475" y="1418875"/>
            <a:chExt cx="74500" cy="63775"/>
          </a:xfrm>
        </p:grpSpPr>
        <p:sp>
          <p:nvSpPr>
            <p:cNvPr id="1792" name="Google Shape;1792;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6"/>
          <p:cNvGrpSpPr/>
          <p:nvPr/>
        </p:nvGrpSpPr>
        <p:grpSpPr>
          <a:xfrm>
            <a:off x="5765577" y="3826000"/>
            <a:ext cx="563967" cy="567127"/>
            <a:chOff x="4818100" y="1507675"/>
            <a:chExt cx="71225" cy="71625"/>
          </a:xfrm>
        </p:grpSpPr>
        <p:sp>
          <p:nvSpPr>
            <p:cNvPr id="1795" name="Google Shape;1795;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6"/>
          <p:cNvGrpSpPr/>
          <p:nvPr/>
        </p:nvGrpSpPr>
        <p:grpSpPr>
          <a:xfrm>
            <a:off x="5079075" y="3829461"/>
            <a:ext cx="628301" cy="588505"/>
            <a:chOff x="4721450" y="1509475"/>
            <a:chExt cx="79350" cy="74325"/>
          </a:xfrm>
        </p:grpSpPr>
        <p:sp>
          <p:nvSpPr>
            <p:cNvPr id="1800" name="Google Shape;1800;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56"/>
          <p:cNvGrpSpPr/>
          <p:nvPr/>
        </p:nvGrpSpPr>
        <p:grpSpPr>
          <a:xfrm>
            <a:off x="6424608" y="3814027"/>
            <a:ext cx="557038" cy="562772"/>
            <a:chOff x="4906800" y="1507500"/>
            <a:chExt cx="70350" cy="71075"/>
          </a:xfrm>
        </p:grpSpPr>
        <p:sp>
          <p:nvSpPr>
            <p:cNvPr id="1805" name="Google Shape;1805;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6"/>
          <p:cNvGrpSpPr/>
          <p:nvPr/>
        </p:nvGrpSpPr>
        <p:grpSpPr>
          <a:xfrm>
            <a:off x="4462216" y="2340963"/>
            <a:ext cx="517934" cy="517934"/>
            <a:chOff x="3736598" y="2170606"/>
            <a:chExt cx="404889" cy="404889"/>
          </a:xfrm>
        </p:grpSpPr>
        <p:sp>
          <p:nvSpPr>
            <p:cNvPr id="1811" name="Google Shape;1811;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56"/>
          <p:cNvGrpSpPr/>
          <p:nvPr/>
        </p:nvGrpSpPr>
        <p:grpSpPr>
          <a:xfrm>
            <a:off x="3729277" y="2341061"/>
            <a:ext cx="586986" cy="517740"/>
            <a:chOff x="3161917" y="2170682"/>
            <a:chExt cx="458870" cy="404737"/>
          </a:xfrm>
        </p:grpSpPr>
        <p:sp>
          <p:nvSpPr>
            <p:cNvPr id="1816" name="Google Shape;1816;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6"/>
          <p:cNvGrpSpPr/>
          <p:nvPr/>
        </p:nvGrpSpPr>
        <p:grpSpPr>
          <a:xfrm>
            <a:off x="3752299" y="3102400"/>
            <a:ext cx="540943" cy="517963"/>
            <a:chOff x="3179914" y="2889488"/>
            <a:chExt cx="422876" cy="404911"/>
          </a:xfrm>
        </p:grpSpPr>
        <p:sp>
          <p:nvSpPr>
            <p:cNvPr id="1820" name="Google Shape;1820;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6"/>
          <p:cNvGrpSpPr/>
          <p:nvPr/>
        </p:nvGrpSpPr>
        <p:grpSpPr>
          <a:xfrm>
            <a:off x="4453093" y="3102358"/>
            <a:ext cx="536180" cy="518047"/>
            <a:chOff x="3729467" y="2889422"/>
            <a:chExt cx="419153" cy="404977"/>
          </a:xfrm>
        </p:grpSpPr>
        <p:sp>
          <p:nvSpPr>
            <p:cNvPr id="1827" name="Google Shape;1827;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56"/>
          <p:cNvGrpSpPr/>
          <p:nvPr/>
        </p:nvGrpSpPr>
        <p:grpSpPr>
          <a:xfrm>
            <a:off x="1990126" y="3445787"/>
            <a:ext cx="965351" cy="134611"/>
            <a:chOff x="4411970" y="2962952"/>
            <a:chExt cx="706544" cy="104212"/>
          </a:xfrm>
        </p:grpSpPr>
        <p:sp>
          <p:nvSpPr>
            <p:cNvPr id="1835" name="Google Shape;183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6"/>
          <p:cNvGrpSpPr/>
          <p:nvPr/>
        </p:nvGrpSpPr>
        <p:grpSpPr>
          <a:xfrm>
            <a:off x="1990126" y="3041077"/>
            <a:ext cx="960158" cy="289172"/>
            <a:chOff x="4411970" y="2726085"/>
            <a:chExt cx="643107" cy="193659"/>
          </a:xfrm>
        </p:grpSpPr>
        <p:sp>
          <p:nvSpPr>
            <p:cNvPr id="1840" name="Google Shape;184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56"/>
          <p:cNvGrpSpPr/>
          <p:nvPr/>
        </p:nvGrpSpPr>
        <p:grpSpPr>
          <a:xfrm>
            <a:off x="998624" y="3295400"/>
            <a:ext cx="811503" cy="252584"/>
            <a:chOff x="4411970" y="4340222"/>
            <a:chExt cx="779467" cy="242683"/>
          </a:xfrm>
        </p:grpSpPr>
        <p:sp>
          <p:nvSpPr>
            <p:cNvPr id="1844" name="Google Shape;184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6"/>
          <p:cNvGrpSpPr/>
          <p:nvPr/>
        </p:nvGrpSpPr>
        <p:grpSpPr>
          <a:xfrm>
            <a:off x="1990126" y="2709308"/>
            <a:ext cx="965160" cy="216230"/>
            <a:chOff x="4411970" y="2468674"/>
            <a:chExt cx="747317" cy="167425"/>
          </a:xfrm>
        </p:grpSpPr>
        <p:sp>
          <p:nvSpPr>
            <p:cNvPr id="1848" name="Google Shape;184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 name="Google Shape;1850;p5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6"/>
          <p:cNvGrpSpPr/>
          <p:nvPr/>
        </p:nvGrpSpPr>
        <p:grpSpPr>
          <a:xfrm>
            <a:off x="997692" y="2334687"/>
            <a:ext cx="1959041" cy="208784"/>
            <a:chOff x="6336019" y="3733725"/>
            <a:chExt cx="2566206" cy="351310"/>
          </a:xfrm>
        </p:grpSpPr>
        <p:sp>
          <p:nvSpPr>
            <p:cNvPr id="1852" name="Google Shape;1852;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56"/>
          <p:cNvGrpSpPr/>
          <p:nvPr/>
        </p:nvGrpSpPr>
        <p:grpSpPr>
          <a:xfrm>
            <a:off x="1990126" y="3950602"/>
            <a:ext cx="946551" cy="153200"/>
            <a:chOff x="4404545" y="3301592"/>
            <a:chExt cx="782403" cy="129272"/>
          </a:xfrm>
        </p:grpSpPr>
        <p:sp>
          <p:nvSpPr>
            <p:cNvPr id="1857" name="Google Shape;1857;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56"/>
          <p:cNvGrpSpPr/>
          <p:nvPr/>
        </p:nvGrpSpPr>
        <p:grpSpPr>
          <a:xfrm>
            <a:off x="1990126" y="3695937"/>
            <a:ext cx="962257" cy="139127"/>
            <a:chOff x="4411970" y="3131459"/>
            <a:chExt cx="710520" cy="117397"/>
          </a:xfrm>
        </p:grpSpPr>
        <p:sp>
          <p:nvSpPr>
            <p:cNvPr id="1860" name="Google Shape;1860;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 name="Google Shape;1862;p5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56"/>
          <p:cNvGrpSpPr/>
          <p:nvPr/>
        </p:nvGrpSpPr>
        <p:grpSpPr>
          <a:xfrm>
            <a:off x="990271" y="3621603"/>
            <a:ext cx="823838" cy="458988"/>
            <a:chOff x="4411970" y="1801825"/>
            <a:chExt cx="734586" cy="409262"/>
          </a:xfrm>
        </p:grpSpPr>
        <p:sp>
          <p:nvSpPr>
            <p:cNvPr id="1864" name="Google Shape;1864;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6"/>
          <p:cNvGrpSpPr/>
          <p:nvPr/>
        </p:nvGrpSpPr>
        <p:grpSpPr>
          <a:xfrm>
            <a:off x="3095243" y="2339173"/>
            <a:ext cx="521514" cy="521514"/>
            <a:chOff x="5681300" y="2527788"/>
            <a:chExt cx="805800" cy="805800"/>
          </a:xfrm>
        </p:grpSpPr>
        <p:sp>
          <p:nvSpPr>
            <p:cNvPr id="1867" name="Google Shape;1867;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56"/>
          <p:cNvGrpSpPr/>
          <p:nvPr/>
        </p:nvGrpSpPr>
        <p:grpSpPr>
          <a:xfrm>
            <a:off x="3089483" y="3094865"/>
            <a:ext cx="533033" cy="533033"/>
            <a:chOff x="4049800" y="640400"/>
            <a:chExt cx="858900" cy="858900"/>
          </a:xfrm>
        </p:grpSpPr>
        <p:sp>
          <p:nvSpPr>
            <p:cNvPr id="1870" name="Google Shape;1870;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6"/>
          <p:cNvGrpSpPr/>
          <p:nvPr/>
        </p:nvGrpSpPr>
        <p:grpSpPr>
          <a:xfrm>
            <a:off x="3014966" y="3772543"/>
            <a:ext cx="682068" cy="682068"/>
            <a:chOff x="5080188" y="927900"/>
            <a:chExt cx="961200" cy="961200"/>
          </a:xfrm>
        </p:grpSpPr>
        <p:sp>
          <p:nvSpPr>
            <p:cNvPr id="1873" name="Google Shape;1873;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56"/>
          <p:cNvGrpSpPr/>
          <p:nvPr/>
        </p:nvGrpSpPr>
        <p:grpSpPr>
          <a:xfrm>
            <a:off x="4478465" y="3869234"/>
            <a:ext cx="505650" cy="504006"/>
            <a:chOff x="6039282" y="1042577"/>
            <a:chExt cx="734315" cy="731929"/>
          </a:xfrm>
        </p:grpSpPr>
        <p:sp>
          <p:nvSpPr>
            <p:cNvPr id="1882" name="Google Shape;188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6"/>
          <p:cNvGrpSpPr/>
          <p:nvPr/>
        </p:nvGrpSpPr>
        <p:grpSpPr>
          <a:xfrm>
            <a:off x="5091067" y="2298862"/>
            <a:ext cx="567744" cy="602136"/>
            <a:chOff x="1825800" y="1651625"/>
            <a:chExt cx="539989" cy="571775"/>
          </a:xfrm>
        </p:grpSpPr>
        <p:sp>
          <p:nvSpPr>
            <p:cNvPr id="1904" name="Google Shape;1904;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56"/>
          <p:cNvGrpSpPr/>
          <p:nvPr/>
        </p:nvGrpSpPr>
        <p:grpSpPr>
          <a:xfrm>
            <a:off x="3765995" y="3855579"/>
            <a:ext cx="508123" cy="507955"/>
            <a:chOff x="1897577" y="2802432"/>
            <a:chExt cx="492176" cy="492014"/>
          </a:xfrm>
        </p:grpSpPr>
        <p:sp>
          <p:nvSpPr>
            <p:cNvPr id="1909" name="Google Shape;1909;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6"/>
          <p:cNvGrpSpPr/>
          <p:nvPr/>
        </p:nvGrpSpPr>
        <p:grpSpPr>
          <a:xfrm>
            <a:off x="997525" y="4169123"/>
            <a:ext cx="809227" cy="200842"/>
            <a:chOff x="2013045" y="4813233"/>
            <a:chExt cx="921986" cy="228854"/>
          </a:xfrm>
        </p:grpSpPr>
        <p:sp>
          <p:nvSpPr>
            <p:cNvPr id="1922" name="Google Shape;1922;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56"/>
          <p:cNvGrpSpPr/>
          <p:nvPr/>
        </p:nvGrpSpPr>
        <p:grpSpPr>
          <a:xfrm>
            <a:off x="1005985" y="2656004"/>
            <a:ext cx="792421" cy="269941"/>
            <a:chOff x="1046767" y="4756633"/>
            <a:chExt cx="859646" cy="292841"/>
          </a:xfrm>
        </p:grpSpPr>
        <p:sp>
          <p:nvSpPr>
            <p:cNvPr id="1925" name="Google Shape;1925;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8" name="Google Shape;1928;p5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2" name="Google Shape;1932;p56"/>
          <p:cNvGrpSpPr/>
          <p:nvPr/>
        </p:nvGrpSpPr>
        <p:grpSpPr>
          <a:xfrm>
            <a:off x="7141841" y="2550562"/>
            <a:ext cx="166473" cy="141497"/>
            <a:chOff x="4660325" y="1866850"/>
            <a:chExt cx="68350" cy="58100"/>
          </a:xfrm>
        </p:grpSpPr>
        <p:sp>
          <p:nvSpPr>
            <p:cNvPr id="1933" name="Google Shape;193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6"/>
          <p:cNvGrpSpPr/>
          <p:nvPr/>
        </p:nvGrpSpPr>
        <p:grpSpPr>
          <a:xfrm>
            <a:off x="7451186" y="2576286"/>
            <a:ext cx="162515" cy="90049"/>
            <a:chOff x="4791775" y="1877500"/>
            <a:chExt cx="66725" cy="36975"/>
          </a:xfrm>
        </p:grpSpPr>
        <p:sp>
          <p:nvSpPr>
            <p:cNvPr id="1936" name="Google Shape;193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56"/>
          <p:cNvGrpSpPr/>
          <p:nvPr/>
        </p:nvGrpSpPr>
        <p:grpSpPr>
          <a:xfrm>
            <a:off x="7772899" y="2576286"/>
            <a:ext cx="144979" cy="90049"/>
            <a:chOff x="4923925" y="1877500"/>
            <a:chExt cx="59525" cy="36975"/>
          </a:xfrm>
        </p:grpSpPr>
        <p:sp>
          <p:nvSpPr>
            <p:cNvPr id="1939" name="Google Shape;193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56"/>
          <p:cNvGrpSpPr/>
          <p:nvPr/>
        </p:nvGrpSpPr>
        <p:grpSpPr>
          <a:xfrm>
            <a:off x="8067390" y="2558477"/>
            <a:ext cx="141447" cy="125667"/>
            <a:chOff x="5058450" y="1870100"/>
            <a:chExt cx="58075" cy="51600"/>
          </a:xfrm>
        </p:grpSpPr>
        <p:sp>
          <p:nvSpPr>
            <p:cNvPr id="1942" name="Google Shape;194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56"/>
          <p:cNvGrpSpPr/>
          <p:nvPr/>
        </p:nvGrpSpPr>
        <p:grpSpPr>
          <a:xfrm>
            <a:off x="7481905" y="2980885"/>
            <a:ext cx="101077" cy="107645"/>
            <a:chOff x="4811425" y="2065025"/>
            <a:chExt cx="41500" cy="44200"/>
          </a:xfrm>
        </p:grpSpPr>
        <p:sp>
          <p:nvSpPr>
            <p:cNvPr id="1945" name="Google Shape;194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6"/>
          <p:cNvGrpSpPr/>
          <p:nvPr/>
        </p:nvGrpSpPr>
        <p:grpSpPr>
          <a:xfrm>
            <a:off x="7774342" y="2981098"/>
            <a:ext cx="120867" cy="107218"/>
            <a:chOff x="4929875" y="2065025"/>
            <a:chExt cx="49625" cy="44025"/>
          </a:xfrm>
        </p:grpSpPr>
        <p:sp>
          <p:nvSpPr>
            <p:cNvPr id="1948" name="Google Shape;194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6"/>
          <p:cNvGrpSpPr/>
          <p:nvPr/>
        </p:nvGrpSpPr>
        <p:grpSpPr>
          <a:xfrm>
            <a:off x="8103011" y="2984112"/>
            <a:ext cx="70206" cy="101191"/>
            <a:chOff x="5083925" y="2066350"/>
            <a:chExt cx="28825" cy="41550"/>
          </a:xfrm>
        </p:grpSpPr>
        <p:sp>
          <p:nvSpPr>
            <p:cNvPr id="1951" name="Google Shape;195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6"/>
          <p:cNvGrpSpPr/>
          <p:nvPr/>
        </p:nvGrpSpPr>
        <p:grpSpPr>
          <a:xfrm>
            <a:off x="7134565" y="2999759"/>
            <a:ext cx="181026" cy="69896"/>
            <a:chOff x="4659775" y="2072775"/>
            <a:chExt cx="74325" cy="28700"/>
          </a:xfrm>
        </p:grpSpPr>
        <p:sp>
          <p:nvSpPr>
            <p:cNvPr id="1954" name="Google Shape;195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56"/>
          <p:cNvGrpSpPr/>
          <p:nvPr/>
        </p:nvGrpSpPr>
        <p:grpSpPr>
          <a:xfrm>
            <a:off x="8054421" y="2790324"/>
            <a:ext cx="167387" cy="89197"/>
            <a:chOff x="4662475" y="1976500"/>
            <a:chExt cx="68725" cy="36625"/>
          </a:xfrm>
        </p:grpSpPr>
        <p:sp>
          <p:nvSpPr>
            <p:cNvPr id="1958" name="Google Shape;195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6"/>
          <p:cNvGrpSpPr/>
          <p:nvPr/>
        </p:nvGrpSpPr>
        <p:grpSpPr>
          <a:xfrm>
            <a:off x="7751326" y="2793764"/>
            <a:ext cx="166899" cy="82317"/>
            <a:chOff x="4920150" y="1977875"/>
            <a:chExt cx="68525" cy="33800"/>
          </a:xfrm>
        </p:grpSpPr>
        <p:sp>
          <p:nvSpPr>
            <p:cNvPr id="1962" name="Google Shape;1962;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6"/>
          <p:cNvGrpSpPr/>
          <p:nvPr/>
        </p:nvGrpSpPr>
        <p:grpSpPr>
          <a:xfrm>
            <a:off x="7162483" y="3197682"/>
            <a:ext cx="125190" cy="127859"/>
            <a:chOff x="4676550" y="2160575"/>
            <a:chExt cx="51400" cy="52500"/>
          </a:xfrm>
        </p:grpSpPr>
        <p:sp>
          <p:nvSpPr>
            <p:cNvPr id="1966" name="Google Shape;1966;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6"/>
          <p:cNvGrpSpPr/>
          <p:nvPr/>
        </p:nvGrpSpPr>
        <p:grpSpPr>
          <a:xfrm>
            <a:off x="7459741" y="3204714"/>
            <a:ext cx="145405" cy="113794"/>
            <a:chOff x="4768325" y="2163475"/>
            <a:chExt cx="59700" cy="46725"/>
          </a:xfrm>
        </p:grpSpPr>
        <p:sp>
          <p:nvSpPr>
            <p:cNvPr id="1970" name="Google Shape;1970;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 name="Google Shape;1972;p5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8" name="Google Shape;1978;p56"/>
          <p:cNvGrpSpPr/>
          <p:nvPr/>
        </p:nvGrpSpPr>
        <p:grpSpPr>
          <a:xfrm>
            <a:off x="7476059" y="3459808"/>
            <a:ext cx="112768" cy="106853"/>
            <a:chOff x="4768575" y="2253950"/>
            <a:chExt cx="46300" cy="43875"/>
          </a:xfrm>
        </p:grpSpPr>
        <p:sp>
          <p:nvSpPr>
            <p:cNvPr id="1979" name="Google Shape;1979;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 name="Google Shape;1981;p56"/>
          <p:cNvGrpSpPr/>
          <p:nvPr/>
        </p:nvGrpSpPr>
        <p:grpSpPr>
          <a:xfrm>
            <a:off x="7775682" y="3948834"/>
            <a:ext cx="118187" cy="146246"/>
            <a:chOff x="4960900" y="2433225"/>
            <a:chExt cx="48525" cy="60050"/>
          </a:xfrm>
        </p:grpSpPr>
        <p:sp>
          <p:nvSpPr>
            <p:cNvPr id="1982" name="Google Shape;1982;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6"/>
          <p:cNvGrpSpPr/>
          <p:nvPr/>
        </p:nvGrpSpPr>
        <p:grpSpPr>
          <a:xfrm>
            <a:off x="7464247" y="4212895"/>
            <a:ext cx="136394" cy="143810"/>
            <a:chOff x="4854075" y="2527625"/>
            <a:chExt cx="56000" cy="59050"/>
          </a:xfrm>
        </p:grpSpPr>
        <p:sp>
          <p:nvSpPr>
            <p:cNvPr id="1985" name="Google Shape;1985;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7" name="Google Shape;1987;p5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 name="Google Shape;1990;p56"/>
          <p:cNvGrpSpPr/>
          <p:nvPr/>
        </p:nvGrpSpPr>
        <p:grpSpPr>
          <a:xfrm>
            <a:off x="8088458" y="3676639"/>
            <a:ext cx="99312" cy="160797"/>
            <a:chOff x="5059700" y="2334775"/>
            <a:chExt cx="40775" cy="66025"/>
          </a:xfrm>
        </p:grpSpPr>
        <p:sp>
          <p:nvSpPr>
            <p:cNvPr id="1991" name="Google Shape;1991;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6"/>
          <p:cNvGrpSpPr/>
          <p:nvPr/>
        </p:nvGrpSpPr>
        <p:grpSpPr>
          <a:xfrm>
            <a:off x="8045622" y="3941771"/>
            <a:ext cx="184984" cy="160371"/>
            <a:chOff x="5037700" y="2430325"/>
            <a:chExt cx="75950" cy="65850"/>
          </a:xfrm>
        </p:grpSpPr>
        <p:sp>
          <p:nvSpPr>
            <p:cNvPr id="2001" name="Google Shape;2001;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6"/>
          <p:cNvGrpSpPr/>
          <p:nvPr/>
        </p:nvGrpSpPr>
        <p:grpSpPr>
          <a:xfrm>
            <a:off x="7465128" y="3708223"/>
            <a:ext cx="173014" cy="97629"/>
            <a:chOff x="4756975" y="2341800"/>
            <a:chExt cx="91975" cy="51925"/>
          </a:xfrm>
        </p:grpSpPr>
        <p:sp>
          <p:nvSpPr>
            <p:cNvPr id="2004" name="Google Shape;2004;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56"/>
          <p:cNvGrpSpPr/>
          <p:nvPr/>
        </p:nvGrpSpPr>
        <p:grpSpPr>
          <a:xfrm>
            <a:off x="7732065" y="4196920"/>
            <a:ext cx="212497" cy="175761"/>
            <a:chOff x="4943575" y="2516350"/>
            <a:chExt cx="98675" cy="81700"/>
          </a:xfrm>
        </p:grpSpPr>
        <p:sp>
          <p:nvSpPr>
            <p:cNvPr id="2025" name="Google Shape;2025;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 name="Google Shape;2103;p5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grpSp>
        <p:nvGrpSpPr>
          <p:cNvPr id="2112" name="Google Shape;2112;p57"/>
          <p:cNvGrpSpPr/>
          <p:nvPr/>
        </p:nvGrpSpPr>
        <p:grpSpPr>
          <a:xfrm>
            <a:off x="6647587" y="3567393"/>
            <a:ext cx="560636" cy="516497"/>
            <a:chOff x="6652051" y="3714143"/>
            <a:chExt cx="560636" cy="516497"/>
          </a:xfrm>
        </p:grpSpPr>
        <p:grpSp>
          <p:nvGrpSpPr>
            <p:cNvPr id="2113" name="Google Shape;2113;p57"/>
            <p:cNvGrpSpPr/>
            <p:nvPr/>
          </p:nvGrpSpPr>
          <p:grpSpPr>
            <a:xfrm>
              <a:off x="6669657" y="3716715"/>
              <a:ext cx="466768" cy="464314"/>
              <a:chOff x="3139766" y="765669"/>
              <a:chExt cx="886380" cy="881888"/>
            </a:xfrm>
          </p:grpSpPr>
          <p:grpSp>
            <p:nvGrpSpPr>
              <p:cNvPr id="2114" name="Google Shape;2114;p57"/>
              <p:cNvGrpSpPr/>
              <p:nvPr/>
            </p:nvGrpSpPr>
            <p:grpSpPr>
              <a:xfrm>
                <a:off x="3139766" y="765669"/>
                <a:ext cx="886380" cy="881888"/>
                <a:chOff x="3139766" y="765669"/>
                <a:chExt cx="886380" cy="881888"/>
              </a:xfrm>
            </p:grpSpPr>
            <p:sp>
              <p:nvSpPr>
                <p:cNvPr id="2115" name="Google Shape;2115;p5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5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8" name="Google Shape;2128;p5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57"/>
          <p:cNvGrpSpPr/>
          <p:nvPr/>
        </p:nvGrpSpPr>
        <p:grpSpPr>
          <a:xfrm>
            <a:off x="7646296" y="3047976"/>
            <a:ext cx="104231" cy="320340"/>
            <a:chOff x="7564426" y="3224343"/>
            <a:chExt cx="119985" cy="368801"/>
          </a:xfrm>
        </p:grpSpPr>
        <p:sp>
          <p:nvSpPr>
            <p:cNvPr id="2130" name="Google Shape;2130;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57"/>
          <p:cNvGrpSpPr/>
          <p:nvPr/>
        </p:nvGrpSpPr>
        <p:grpSpPr>
          <a:xfrm>
            <a:off x="7345785" y="3042077"/>
            <a:ext cx="189489" cy="332132"/>
            <a:chOff x="8370831" y="3202002"/>
            <a:chExt cx="218129" cy="382376"/>
          </a:xfrm>
        </p:grpSpPr>
        <p:sp>
          <p:nvSpPr>
            <p:cNvPr id="2133" name="Google Shape;2133;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7"/>
          <p:cNvGrpSpPr/>
          <p:nvPr/>
        </p:nvGrpSpPr>
        <p:grpSpPr>
          <a:xfrm>
            <a:off x="8069174" y="3453209"/>
            <a:ext cx="309429" cy="267000"/>
            <a:chOff x="6742064" y="3750480"/>
            <a:chExt cx="399315" cy="344560"/>
          </a:xfrm>
        </p:grpSpPr>
        <p:sp>
          <p:nvSpPr>
            <p:cNvPr id="2136" name="Google Shape;2136;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57"/>
          <p:cNvGrpSpPr/>
          <p:nvPr/>
        </p:nvGrpSpPr>
        <p:grpSpPr>
          <a:xfrm>
            <a:off x="7608193" y="3804257"/>
            <a:ext cx="180437" cy="281608"/>
            <a:chOff x="7248525" y="3739696"/>
            <a:chExt cx="230531" cy="359790"/>
          </a:xfrm>
        </p:grpSpPr>
        <p:sp>
          <p:nvSpPr>
            <p:cNvPr id="2139" name="Google Shape;2139;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7"/>
          <p:cNvGrpSpPr/>
          <p:nvPr/>
        </p:nvGrpSpPr>
        <p:grpSpPr>
          <a:xfrm>
            <a:off x="7854113" y="3447481"/>
            <a:ext cx="162896" cy="278710"/>
            <a:chOff x="7601242" y="3729267"/>
            <a:chExt cx="222566" cy="380803"/>
          </a:xfrm>
        </p:grpSpPr>
        <p:sp>
          <p:nvSpPr>
            <p:cNvPr id="2142" name="Google Shape;2142;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57"/>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57"/>
          <p:cNvGrpSpPr/>
          <p:nvPr/>
        </p:nvGrpSpPr>
        <p:grpSpPr>
          <a:xfrm>
            <a:off x="7343758" y="3448622"/>
            <a:ext cx="193543" cy="275990"/>
            <a:chOff x="8304647" y="3738687"/>
            <a:chExt cx="225076" cy="320956"/>
          </a:xfrm>
        </p:grpSpPr>
        <p:sp>
          <p:nvSpPr>
            <p:cNvPr id="2146" name="Google Shape;2146;p5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57"/>
          <p:cNvGrpSpPr/>
          <p:nvPr/>
        </p:nvGrpSpPr>
        <p:grpSpPr>
          <a:xfrm>
            <a:off x="7616251" y="3448622"/>
            <a:ext cx="178492" cy="275990"/>
            <a:chOff x="8615101" y="3738687"/>
            <a:chExt cx="207573" cy="320956"/>
          </a:xfrm>
        </p:grpSpPr>
        <p:sp>
          <p:nvSpPr>
            <p:cNvPr id="2150" name="Google Shape;2150;p5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 name="Google Shape;2153;p57"/>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57"/>
          <p:cNvGrpSpPr/>
          <p:nvPr/>
        </p:nvGrpSpPr>
        <p:grpSpPr>
          <a:xfrm>
            <a:off x="7841782" y="3851282"/>
            <a:ext cx="187557" cy="187557"/>
            <a:chOff x="8565775" y="671075"/>
            <a:chExt cx="441000" cy="441000"/>
          </a:xfrm>
        </p:grpSpPr>
        <p:sp>
          <p:nvSpPr>
            <p:cNvPr id="2155" name="Google Shape;2155;p5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 name="Google Shape;2157;p57"/>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57"/>
          <p:cNvGrpSpPr/>
          <p:nvPr/>
        </p:nvGrpSpPr>
        <p:grpSpPr>
          <a:xfrm>
            <a:off x="5996254" y="2923808"/>
            <a:ext cx="587865" cy="517731"/>
            <a:chOff x="6000718" y="3070557"/>
            <a:chExt cx="587865" cy="517731"/>
          </a:xfrm>
        </p:grpSpPr>
        <p:sp>
          <p:nvSpPr>
            <p:cNvPr id="2160" name="Google Shape;2160;p5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57"/>
          <p:cNvGrpSpPr/>
          <p:nvPr/>
        </p:nvGrpSpPr>
        <p:grpSpPr>
          <a:xfrm>
            <a:off x="6011059" y="3567468"/>
            <a:ext cx="557665" cy="516387"/>
            <a:chOff x="6015523" y="3714217"/>
            <a:chExt cx="557665" cy="516387"/>
          </a:xfrm>
        </p:grpSpPr>
        <p:grpSp>
          <p:nvGrpSpPr>
            <p:cNvPr id="2171" name="Google Shape;2171;p57"/>
            <p:cNvGrpSpPr/>
            <p:nvPr/>
          </p:nvGrpSpPr>
          <p:grpSpPr>
            <a:xfrm>
              <a:off x="6036094" y="3716980"/>
              <a:ext cx="529822" cy="510480"/>
              <a:chOff x="3148311" y="-545634"/>
              <a:chExt cx="1006118" cy="969572"/>
            </a:xfrm>
          </p:grpSpPr>
          <p:sp>
            <p:nvSpPr>
              <p:cNvPr id="2172" name="Google Shape;2172;p5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5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7"/>
          <p:cNvGrpSpPr/>
          <p:nvPr/>
        </p:nvGrpSpPr>
        <p:grpSpPr>
          <a:xfrm>
            <a:off x="6639841" y="2926879"/>
            <a:ext cx="576302" cy="511871"/>
            <a:chOff x="6644304" y="3073628"/>
            <a:chExt cx="576302" cy="511871"/>
          </a:xfrm>
        </p:grpSpPr>
        <p:grpSp>
          <p:nvGrpSpPr>
            <p:cNvPr id="2184" name="Google Shape;2184;p57"/>
            <p:cNvGrpSpPr/>
            <p:nvPr/>
          </p:nvGrpSpPr>
          <p:grpSpPr>
            <a:xfrm>
              <a:off x="6712169" y="3073651"/>
              <a:ext cx="481611" cy="506713"/>
              <a:chOff x="1833536" y="-546641"/>
              <a:chExt cx="914567" cy="962419"/>
            </a:xfrm>
          </p:grpSpPr>
          <p:grpSp>
            <p:nvGrpSpPr>
              <p:cNvPr id="2185" name="Google Shape;2185;p57"/>
              <p:cNvGrpSpPr/>
              <p:nvPr/>
            </p:nvGrpSpPr>
            <p:grpSpPr>
              <a:xfrm>
                <a:off x="1833536" y="-524249"/>
                <a:ext cx="914567" cy="940027"/>
                <a:chOff x="1833536" y="-524249"/>
                <a:chExt cx="914567" cy="940027"/>
              </a:xfrm>
            </p:grpSpPr>
            <p:sp>
              <p:nvSpPr>
                <p:cNvPr id="2186" name="Google Shape;2186;p5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 name="Google Shape;2191;p5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5" name="Google Shape;2195;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57"/>
          <p:cNvGrpSpPr/>
          <p:nvPr/>
        </p:nvGrpSpPr>
        <p:grpSpPr>
          <a:xfrm>
            <a:off x="719115" y="2852867"/>
            <a:ext cx="2622876" cy="1333540"/>
            <a:chOff x="238125" y="1038125"/>
            <a:chExt cx="7146800" cy="3633625"/>
          </a:xfrm>
        </p:grpSpPr>
        <p:sp>
          <p:nvSpPr>
            <p:cNvPr id="2197" name="Google Shape;219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57"/>
          <p:cNvGrpSpPr/>
          <p:nvPr/>
        </p:nvGrpSpPr>
        <p:grpSpPr>
          <a:xfrm>
            <a:off x="5904877" y="1016248"/>
            <a:ext cx="2435960" cy="1297725"/>
            <a:chOff x="233350" y="949250"/>
            <a:chExt cx="7137300" cy="3802300"/>
          </a:xfrm>
        </p:grpSpPr>
        <p:sp>
          <p:nvSpPr>
            <p:cNvPr id="3770" name="Google Shape;377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7"/>
          <p:cNvGrpSpPr/>
          <p:nvPr/>
        </p:nvGrpSpPr>
        <p:grpSpPr>
          <a:xfrm>
            <a:off x="698034" y="977939"/>
            <a:ext cx="2665073" cy="1317140"/>
            <a:chOff x="793334" y="1192826"/>
            <a:chExt cx="2665073" cy="1317140"/>
          </a:xfrm>
        </p:grpSpPr>
        <p:sp>
          <p:nvSpPr>
            <p:cNvPr id="3822" name="Google Shape;3822;p5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57"/>
          <p:cNvGrpSpPr/>
          <p:nvPr/>
        </p:nvGrpSpPr>
        <p:grpSpPr>
          <a:xfrm>
            <a:off x="3416804" y="902588"/>
            <a:ext cx="2310381" cy="1488888"/>
            <a:chOff x="229225" y="549050"/>
            <a:chExt cx="7161750" cy="4615275"/>
          </a:xfrm>
        </p:grpSpPr>
        <p:sp>
          <p:nvSpPr>
            <p:cNvPr id="7790" name="Google Shape;7790;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7"/>
          <p:cNvGrpSpPr/>
          <p:nvPr/>
        </p:nvGrpSpPr>
        <p:grpSpPr>
          <a:xfrm>
            <a:off x="3514722" y="2832485"/>
            <a:ext cx="2310282" cy="1374222"/>
            <a:chOff x="238125" y="732525"/>
            <a:chExt cx="7130500" cy="4241425"/>
          </a:xfrm>
        </p:grpSpPr>
        <p:sp>
          <p:nvSpPr>
            <p:cNvPr id="7908" name="Google Shape;7908;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025"/>
        <p:cNvGrpSpPr/>
        <p:nvPr/>
      </p:nvGrpSpPr>
      <p:grpSpPr>
        <a:xfrm>
          <a:off x="0" y="0"/>
          <a:ext cx="0" cy="0"/>
          <a:chOff x="0" y="0"/>
          <a:chExt cx="0" cy="0"/>
        </a:xfrm>
      </p:grpSpPr>
      <p:grpSp>
        <p:nvGrpSpPr>
          <p:cNvPr id="8026" name="Google Shape;8026;p58"/>
          <p:cNvGrpSpPr/>
          <p:nvPr/>
        </p:nvGrpSpPr>
        <p:grpSpPr>
          <a:xfrm>
            <a:off x="2100561" y="3398658"/>
            <a:ext cx="1102891" cy="760337"/>
            <a:chOff x="4967783" y="2151471"/>
            <a:chExt cx="3920692" cy="2702940"/>
          </a:xfrm>
        </p:grpSpPr>
        <p:grpSp>
          <p:nvGrpSpPr>
            <p:cNvPr id="8027" name="Google Shape;8027;p58"/>
            <p:cNvGrpSpPr/>
            <p:nvPr/>
          </p:nvGrpSpPr>
          <p:grpSpPr>
            <a:xfrm>
              <a:off x="5045709" y="2252109"/>
              <a:ext cx="3761071" cy="2501708"/>
              <a:chOff x="2691784" y="1805334"/>
              <a:chExt cx="3761071" cy="2501708"/>
            </a:xfrm>
          </p:grpSpPr>
          <p:sp>
            <p:nvSpPr>
              <p:cNvPr id="8028" name="Google Shape;8028;p5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58"/>
            <p:cNvGrpSpPr/>
            <p:nvPr/>
          </p:nvGrpSpPr>
          <p:grpSpPr>
            <a:xfrm>
              <a:off x="4967783" y="2151471"/>
              <a:ext cx="3920692" cy="2702940"/>
              <a:chOff x="2613858" y="1704696"/>
              <a:chExt cx="3920692" cy="2702940"/>
            </a:xfrm>
          </p:grpSpPr>
          <p:sp>
            <p:nvSpPr>
              <p:cNvPr id="8036" name="Google Shape;8036;p5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58"/>
          <p:cNvGrpSpPr/>
          <p:nvPr/>
        </p:nvGrpSpPr>
        <p:grpSpPr>
          <a:xfrm>
            <a:off x="3504470" y="1286935"/>
            <a:ext cx="1561911" cy="708580"/>
            <a:chOff x="3530532" y="1496185"/>
            <a:chExt cx="1561911" cy="708580"/>
          </a:xfrm>
        </p:grpSpPr>
        <p:grpSp>
          <p:nvGrpSpPr>
            <p:cNvPr id="8042" name="Google Shape;8042;p58"/>
            <p:cNvGrpSpPr/>
            <p:nvPr/>
          </p:nvGrpSpPr>
          <p:grpSpPr>
            <a:xfrm>
              <a:off x="3720318" y="1857562"/>
              <a:ext cx="1372125" cy="54"/>
              <a:chOff x="3720318" y="1857562"/>
              <a:chExt cx="1372125" cy="54"/>
            </a:xfrm>
          </p:grpSpPr>
          <p:cxnSp>
            <p:nvCxnSpPr>
              <p:cNvPr id="8043" name="Google Shape;8043;p58"/>
              <p:cNvCxnSpPr>
                <a:endCxn id="804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5" name="Google Shape;8045;p5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6" name="Google Shape;8046;p5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7" name="Google Shape;8047;p58"/>
              <p:cNvCxnSpPr>
                <a:stCxn id="804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48" name="Google Shape;8048;p58"/>
            <p:cNvGrpSpPr/>
            <p:nvPr/>
          </p:nvGrpSpPr>
          <p:grpSpPr>
            <a:xfrm>
              <a:off x="3567462" y="1496185"/>
              <a:ext cx="286500" cy="272914"/>
              <a:chOff x="3567462" y="1496185"/>
              <a:chExt cx="286500" cy="272914"/>
            </a:xfrm>
          </p:grpSpPr>
          <p:cxnSp>
            <p:nvCxnSpPr>
              <p:cNvPr id="8049" name="Google Shape;8049;p5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50" name="Google Shape;8050;p5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1" name="Google Shape;8051;p5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3" name="Google Shape;8053;p58"/>
            <p:cNvGrpSpPr/>
            <p:nvPr/>
          </p:nvGrpSpPr>
          <p:grpSpPr>
            <a:xfrm>
              <a:off x="3929014" y="1960574"/>
              <a:ext cx="286500" cy="242342"/>
              <a:chOff x="3929014" y="1960574"/>
              <a:chExt cx="286500" cy="242342"/>
            </a:xfrm>
          </p:grpSpPr>
          <p:cxnSp>
            <p:nvCxnSpPr>
              <p:cNvPr id="8054" name="Google Shape;8054;p5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55" name="Google Shape;8055;p5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58"/>
            <p:cNvGrpSpPr/>
            <p:nvPr/>
          </p:nvGrpSpPr>
          <p:grpSpPr>
            <a:xfrm>
              <a:off x="4290828" y="1496185"/>
              <a:ext cx="286500" cy="272914"/>
              <a:chOff x="4290828" y="1496185"/>
              <a:chExt cx="286500" cy="272914"/>
            </a:xfrm>
          </p:grpSpPr>
          <p:cxnSp>
            <p:nvCxnSpPr>
              <p:cNvPr id="8057" name="Google Shape;8057;p5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58" name="Google Shape;8058;p5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9" name="Google Shape;8059;p5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0" name="Google Shape;8060;p58"/>
            <p:cNvGrpSpPr/>
            <p:nvPr/>
          </p:nvGrpSpPr>
          <p:grpSpPr>
            <a:xfrm>
              <a:off x="4657726" y="1959674"/>
              <a:ext cx="286500" cy="245092"/>
              <a:chOff x="4657726" y="1959674"/>
              <a:chExt cx="286500" cy="245092"/>
            </a:xfrm>
          </p:grpSpPr>
          <p:cxnSp>
            <p:nvCxnSpPr>
              <p:cNvPr id="8061" name="Google Shape;8061;p5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62" name="Google Shape;8062;p5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3" name="Google Shape;8063;p58"/>
          <p:cNvGrpSpPr/>
          <p:nvPr/>
        </p:nvGrpSpPr>
        <p:grpSpPr>
          <a:xfrm>
            <a:off x="3486489" y="2149032"/>
            <a:ext cx="1597032" cy="378649"/>
            <a:chOff x="3512551" y="2358282"/>
            <a:chExt cx="1597032" cy="378649"/>
          </a:xfrm>
        </p:grpSpPr>
        <p:grpSp>
          <p:nvGrpSpPr>
            <p:cNvPr id="8064" name="Google Shape;8064;p58"/>
            <p:cNvGrpSpPr/>
            <p:nvPr/>
          </p:nvGrpSpPr>
          <p:grpSpPr>
            <a:xfrm>
              <a:off x="3738198" y="2553002"/>
              <a:ext cx="1145834" cy="117"/>
              <a:chOff x="3738198" y="2553002"/>
              <a:chExt cx="1145834" cy="117"/>
            </a:xfrm>
          </p:grpSpPr>
          <p:cxnSp>
            <p:nvCxnSpPr>
              <p:cNvPr id="8065" name="Google Shape;8065;p5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66" name="Google Shape;8066;p5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67" name="Google Shape;8067;p58"/>
              <p:cNvCxnSpPr>
                <a:stCxn id="8068" idx="6"/>
                <a:endCxn id="806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70" name="Google Shape;8070;p58"/>
            <p:cNvGrpSpPr/>
            <p:nvPr/>
          </p:nvGrpSpPr>
          <p:grpSpPr>
            <a:xfrm>
              <a:off x="3969644" y="2440153"/>
              <a:ext cx="225900" cy="296779"/>
              <a:chOff x="3969644" y="2440153"/>
              <a:chExt cx="225900" cy="296779"/>
            </a:xfrm>
          </p:grpSpPr>
          <p:cxnSp>
            <p:nvCxnSpPr>
              <p:cNvPr id="8071" name="Google Shape;8071;p5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69" name="Google Shape;8069;p5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8"/>
            <p:cNvGrpSpPr/>
            <p:nvPr/>
          </p:nvGrpSpPr>
          <p:grpSpPr>
            <a:xfrm>
              <a:off x="4426818" y="2358282"/>
              <a:ext cx="225600" cy="307471"/>
              <a:chOff x="4426818" y="2358282"/>
              <a:chExt cx="225600" cy="307471"/>
            </a:xfrm>
          </p:grpSpPr>
          <p:cxnSp>
            <p:nvCxnSpPr>
              <p:cNvPr id="8074" name="Google Shape;8074;p58"/>
              <p:cNvCxnSpPr>
                <a:stCxn id="807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76" name="Google Shape;8076;p5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8"/>
            <p:cNvGrpSpPr/>
            <p:nvPr/>
          </p:nvGrpSpPr>
          <p:grpSpPr>
            <a:xfrm>
              <a:off x="4883984" y="2440153"/>
              <a:ext cx="225600" cy="296479"/>
              <a:chOff x="4883984" y="2440153"/>
              <a:chExt cx="225600" cy="296479"/>
            </a:xfrm>
          </p:grpSpPr>
          <p:cxnSp>
            <p:nvCxnSpPr>
              <p:cNvPr id="8078" name="Google Shape;8078;p5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79" name="Google Shape;8079;p5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8"/>
            <p:cNvGrpSpPr/>
            <p:nvPr/>
          </p:nvGrpSpPr>
          <p:grpSpPr>
            <a:xfrm>
              <a:off x="3512551" y="2358356"/>
              <a:ext cx="225647" cy="307629"/>
              <a:chOff x="2182679" y="2005014"/>
              <a:chExt cx="792300" cy="1080158"/>
            </a:xfrm>
          </p:grpSpPr>
          <p:cxnSp>
            <p:nvCxnSpPr>
              <p:cNvPr id="8082" name="Google Shape;8082;p58"/>
              <p:cNvCxnSpPr>
                <a:stCxn id="808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68" name="Google Shape;8068;p5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4" name="Google Shape;8084;p58"/>
          <p:cNvGrpSpPr/>
          <p:nvPr/>
        </p:nvGrpSpPr>
        <p:grpSpPr>
          <a:xfrm>
            <a:off x="6846571" y="972829"/>
            <a:ext cx="1559809" cy="722610"/>
            <a:chOff x="634175" y="2986275"/>
            <a:chExt cx="3147949" cy="1458344"/>
          </a:xfrm>
        </p:grpSpPr>
        <p:cxnSp>
          <p:nvCxnSpPr>
            <p:cNvPr id="8085" name="Google Shape;8085;p58"/>
            <p:cNvCxnSpPr>
              <a:stCxn id="8086" idx="4"/>
              <a:endCxn id="808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88" name="Google Shape;8088;p58"/>
            <p:cNvCxnSpPr>
              <a:stCxn id="8087" idx="0"/>
              <a:endCxn id="808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90" name="Google Shape;8090;p58"/>
            <p:cNvCxnSpPr>
              <a:stCxn id="8089" idx="4"/>
              <a:endCxn id="809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92" name="Google Shape;8092;p58"/>
            <p:cNvCxnSpPr>
              <a:stCxn id="8091" idx="0"/>
              <a:endCxn id="809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93" name="Google Shape;8093;p5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9" name="Google Shape;8089;p5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6" name="Google Shape;8086;p5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91" name="Google Shape;8091;p5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7" name="Google Shape;8087;p5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94" name="Google Shape;8094;p58"/>
          <p:cNvGrpSpPr/>
          <p:nvPr/>
        </p:nvGrpSpPr>
        <p:grpSpPr>
          <a:xfrm>
            <a:off x="3500361" y="2682737"/>
            <a:ext cx="1570719" cy="294123"/>
            <a:chOff x="998425" y="1182125"/>
            <a:chExt cx="1065400" cy="199500"/>
          </a:xfrm>
        </p:grpSpPr>
        <p:sp>
          <p:nvSpPr>
            <p:cNvPr id="8095" name="Google Shape;8095;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8"/>
          <p:cNvGrpSpPr/>
          <p:nvPr/>
        </p:nvGrpSpPr>
        <p:grpSpPr>
          <a:xfrm>
            <a:off x="6843617" y="1800224"/>
            <a:ext cx="1565716" cy="366729"/>
            <a:chOff x="1247650" y="2075423"/>
            <a:chExt cx="6648477" cy="1557238"/>
          </a:xfrm>
        </p:grpSpPr>
        <p:sp>
          <p:nvSpPr>
            <p:cNvPr id="8101" name="Google Shape;8101;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58"/>
          <p:cNvGrpSpPr/>
          <p:nvPr/>
        </p:nvGrpSpPr>
        <p:grpSpPr>
          <a:xfrm>
            <a:off x="6827929" y="2949039"/>
            <a:ext cx="1597061" cy="663440"/>
            <a:chOff x="6796238" y="3158297"/>
            <a:chExt cx="1630319" cy="677257"/>
          </a:xfrm>
        </p:grpSpPr>
        <p:cxnSp>
          <p:nvCxnSpPr>
            <p:cNvPr id="8108" name="Google Shape;8108;p5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09" name="Google Shape;8109;p5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10" name="Google Shape;8110;p5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11" name="Google Shape;8111;p5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12" name="Google Shape;8112;p58"/>
            <p:cNvGrpSpPr/>
            <p:nvPr/>
          </p:nvGrpSpPr>
          <p:grpSpPr>
            <a:xfrm>
              <a:off x="6796238" y="3311904"/>
              <a:ext cx="1630319" cy="377697"/>
              <a:chOff x="6796238" y="3311904"/>
              <a:chExt cx="1630319" cy="377697"/>
            </a:xfrm>
          </p:grpSpPr>
          <p:sp>
            <p:nvSpPr>
              <p:cNvPr id="8113" name="Google Shape;8113;p5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6" name="Google Shape;8116;p58"/>
          <p:cNvGrpSpPr/>
          <p:nvPr/>
        </p:nvGrpSpPr>
        <p:grpSpPr>
          <a:xfrm>
            <a:off x="5349067" y="970431"/>
            <a:ext cx="1368606" cy="1593805"/>
            <a:chOff x="1839112" y="2209163"/>
            <a:chExt cx="1918159" cy="2233784"/>
          </a:xfrm>
        </p:grpSpPr>
        <p:sp>
          <p:nvSpPr>
            <p:cNvPr id="8117" name="Google Shape;8117;p5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0" name="Google Shape;8120;p58"/>
            <p:cNvCxnSpPr>
              <a:stCxn id="8117" idx="6"/>
              <a:endCxn id="811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21" name="Google Shape;8121;p58"/>
            <p:cNvCxnSpPr>
              <a:stCxn id="8118" idx="4"/>
              <a:endCxn id="812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23" name="Google Shape;8123;p58"/>
            <p:cNvCxnSpPr>
              <a:stCxn id="8122" idx="6"/>
              <a:endCxn id="811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24" name="Google Shape;8124;p58"/>
            <p:cNvCxnSpPr>
              <a:stCxn id="8119" idx="4"/>
              <a:endCxn id="812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22" name="Google Shape;8122;p5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7" name="Google Shape;8127;p58"/>
            <p:cNvCxnSpPr>
              <a:endCxn id="812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28" name="Google Shape;8128;p58"/>
          <p:cNvGrpSpPr/>
          <p:nvPr/>
        </p:nvGrpSpPr>
        <p:grpSpPr>
          <a:xfrm>
            <a:off x="3481440" y="976667"/>
            <a:ext cx="1637968" cy="154942"/>
            <a:chOff x="238125" y="2506075"/>
            <a:chExt cx="7115411" cy="673075"/>
          </a:xfrm>
        </p:grpSpPr>
        <p:sp>
          <p:nvSpPr>
            <p:cNvPr id="8129" name="Google Shape;8129;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58"/>
          <p:cNvGrpSpPr/>
          <p:nvPr/>
        </p:nvGrpSpPr>
        <p:grpSpPr>
          <a:xfrm>
            <a:off x="720125" y="1298264"/>
            <a:ext cx="2476762" cy="91743"/>
            <a:chOff x="1464850" y="436376"/>
            <a:chExt cx="6001362" cy="222300"/>
          </a:xfrm>
        </p:grpSpPr>
        <p:sp>
          <p:nvSpPr>
            <p:cNvPr id="8135" name="Google Shape;8135;p5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0" name="Google Shape;8140;p5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1" name="Google Shape;8141;p5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2" name="Google Shape;8142;p5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3" name="Google Shape;8143;p5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44" name="Google Shape;8144;p58"/>
          <p:cNvGrpSpPr/>
          <p:nvPr/>
        </p:nvGrpSpPr>
        <p:grpSpPr>
          <a:xfrm>
            <a:off x="706392" y="2533730"/>
            <a:ext cx="1452710" cy="651923"/>
            <a:chOff x="803162" y="2667727"/>
            <a:chExt cx="1411906" cy="633611"/>
          </a:xfrm>
        </p:grpSpPr>
        <p:cxnSp>
          <p:nvCxnSpPr>
            <p:cNvPr id="8145" name="Google Shape;8145;p58"/>
            <p:cNvCxnSpPr>
              <a:stCxn id="8146" idx="2"/>
              <a:endCxn id="814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48" name="Google Shape;8148;p58"/>
            <p:cNvCxnSpPr>
              <a:stCxn id="8149" idx="0"/>
              <a:endCxn id="814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0" name="Google Shape;8150;p58"/>
            <p:cNvCxnSpPr>
              <a:stCxn id="8149" idx="2"/>
              <a:endCxn id="815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2" name="Google Shape;8152;p58"/>
            <p:cNvCxnSpPr>
              <a:stCxn id="8153" idx="0"/>
              <a:endCxn id="814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4" name="Google Shape;8154;p58"/>
            <p:cNvCxnSpPr>
              <a:stCxn id="8147" idx="2"/>
              <a:endCxn id="815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6" name="Google Shape;8156;p58"/>
            <p:cNvCxnSpPr>
              <a:stCxn id="8157" idx="0"/>
              <a:endCxn id="814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53" name="Google Shape;8153;p5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1" name="Google Shape;8151;p5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7" name="Google Shape;8157;p5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5" name="Google Shape;8155;p5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7" name="Google Shape;8147;p5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9" name="Google Shape;8149;p5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6" name="Google Shape;8146;p5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58" name="Google Shape;8158;p58"/>
          <p:cNvGrpSpPr/>
          <p:nvPr/>
        </p:nvGrpSpPr>
        <p:grpSpPr>
          <a:xfrm>
            <a:off x="706394" y="969268"/>
            <a:ext cx="2518541" cy="209309"/>
            <a:chOff x="803163" y="1111966"/>
            <a:chExt cx="2447800" cy="203430"/>
          </a:xfrm>
        </p:grpSpPr>
        <p:grpSp>
          <p:nvGrpSpPr>
            <p:cNvPr id="8159" name="Google Shape;8159;p58"/>
            <p:cNvGrpSpPr/>
            <p:nvPr/>
          </p:nvGrpSpPr>
          <p:grpSpPr>
            <a:xfrm>
              <a:off x="1958180" y="1111966"/>
              <a:ext cx="588019" cy="121396"/>
              <a:chOff x="4808316" y="2800065"/>
              <a:chExt cx="1999386" cy="412910"/>
            </a:xfrm>
          </p:grpSpPr>
          <p:sp>
            <p:nvSpPr>
              <p:cNvPr id="8160" name="Google Shape;8160;p5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1" name="Google Shape;8161;p58"/>
              <p:cNvGrpSpPr/>
              <p:nvPr/>
            </p:nvGrpSpPr>
            <p:grpSpPr>
              <a:xfrm>
                <a:off x="4808316" y="2800065"/>
                <a:ext cx="92400" cy="411825"/>
                <a:chOff x="845575" y="2563700"/>
                <a:chExt cx="92400" cy="411825"/>
              </a:xfrm>
            </p:grpSpPr>
            <p:cxnSp>
              <p:nvCxnSpPr>
                <p:cNvPr id="8162" name="Google Shape;8162;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63" name="Google Shape;8163;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64" name="Google Shape;8164;p5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65" name="Google Shape;8165;p5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58"/>
            <p:cNvGrpSpPr/>
            <p:nvPr/>
          </p:nvGrpSpPr>
          <p:grpSpPr>
            <a:xfrm>
              <a:off x="803163" y="1111974"/>
              <a:ext cx="591158" cy="121545"/>
              <a:chOff x="803163" y="1111974"/>
              <a:chExt cx="591158" cy="121545"/>
            </a:xfrm>
          </p:grpSpPr>
          <p:grpSp>
            <p:nvGrpSpPr>
              <p:cNvPr id="8167" name="Google Shape;8167;p58"/>
              <p:cNvGrpSpPr/>
              <p:nvPr/>
            </p:nvGrpSpPr>
            <p:grpSpPr>
              <a:xfrm>
                <a:off x="803163" y="1111974"/>
                <a:ext cx="27175" cy="121077"/>
                <a:chOff x="845575" y="2563700"/>
                <a:chExt cx="92400" cy="411825"/>
              </a:xfrm>
            </p:grpSpPr>
            <p:cxnSp>
              <p:nvCxnSpPr>
                <p:cNvPr id="8168" name="Google Shape;81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69" name="Google Shape;81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0" name="Google Shape;8170;p5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58"/>
            <p:cNvGrpSpPr/>
            <p:nvPr/>
          </p:nvGrpSpPr>
          <p:grpSpPr>
            <a:xfrm>
              <a:off x="1381910" y="1194219"/>
              <a:ext cx="588341" cy="121177"/>
              <a:chOff x="1381910" y="1194219"/>
              <a:chExt cx="588341" cy="121177"/>
            </a:xfrm>
          </p:grpSpPr>
          <p:grpSp>
            <p:nvGrpSpPr>
              <p:cNvPr id="8172" name="Google Shape;8172;p58"/>
              <p:cNvGrpSpPr/>
              <p:nvPr/>
            </p:nvGrpSpPr>
            <p:grpSpPr>
              <a:xfrm rot="10800000">
                <a:off x="1381910" y="1194319"/>
                <a:ext cx="27175" cy="121077"/>
                <a:chOff x="2070100" y="2563700"/>
                <a:chExt cx="92400" cy="411825"/>
              </a:xfrm>
            </p:grpSpPr>
            <p:cxnSp>
              <p:nvCxnSpPr>
                <p:cNvPr id="8173" name="Google Shape;81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74" name="Google Shape;81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5" name="Google Shape;8175;p5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8"/>
            <p:cNvGrpSpPr/>
            <p:nvPr/>
          </p:nvGrpSpPr>
          <p:grpSpPr>
            <a:xfrm>
              <a:off x="2532079" y="1194219"/>
              <a:ext cx="704927" cy="121177"/>
              <a:chOff x="2532079" y="1194219"/>
              <a:chExt cx="704927" cy="121177"/>
            </a:xfrm>
          </p:grpSpPr>
          <p:grpSp>
            <p:nvGrpSpPr>
              <p:cNvPr id="8177" name="Google Shape;8177;p58"/>
              <p:cNvGrpSpPr/>
              <p:nvPr/>
            </p:nvGrpSpPr>
            <p:grpSpPr>
              <a:xfrm rot="10800000">
                <a:off x="2532079" y="1194319"/>
                <a:ext cx="27175" cy="121077"/>
                <a:chOff x="2070100" y="2563700"/>
                <a:chExt cx="92400" cy="411825"/>
              </a:xfrm>
            </p:grpSpPr>
            <p:cxnSp>
              <p:nvCxnSpPr>
                <p:cNvPr id="8178" name="Google Shape;81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79" name="Google Shape;81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5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1" name="Google Shape;8181;p58"/>
          <p:cNvGrpSpPr/>
          <p:nvPr/>
        </p:nvGrpSpPr>
        <p:grpSpPr>
          <a:xfrm>
            <a:off x="3499404" y="3665900"/>
            <a:ext cx="1567778" cy="491677"/>
            <a:chOff x="5194708" y="3484366"/>
            <a:chExt cx="3148148" cy="987304"/>
          </a:xfrm>
        </p:grpSpPr>
        <p:grpSp>
          <p:nvGrpSpPr>
            <p:cNvPr id="8182" name="Google Shape;8182;p58"/>
            <p:cNvGrpSpPr/>
            <p:nvPr/>
          </p:nvGrpSpPr>
          <p:grpSpPr>
            <a:xfrm>
              <a:off x="7531521" y="3484366"/>
              <a:ext cx="811335" cy="987304"/>
              <a:chOff x="3379425" y="1617275"/>
              <a:chExt cx="1090650" cy="1327200"/>
            </a:xfrm>
          </p:grpSpPr>
          <p:sp>
            <p:nvSpPr>
              <p:cNvPr id="8183" name="Google Shape;8183;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8"/>
            <p:cNvGrpSpPr/>
            <p:nvPr/>
          </p:nvGrpSpPr>
          <p:grpSpPr>
            <a:xfrm>
              <a:off x="6752546" y="3484366"/>
              <a:ext cx="811428" cy="987304"/>
              <a:chOff x="2332275" y="1617275"/>
              <a:chExt cx="1090775" cy="1327200"/>
            </a:xfrm>
          </p:grpSpPr>
          <p:sp>
            <p:nvSpPr>
              <p:cNvPr id="8187" name="Google Shape;8187;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8"/>
            <p:cNvGrpSpPr/>
            <p:nvPr/>
          </p:nvGrpSpPr>
          <p:grpSpPr>
            <a:xfrm>
              <a:off x="5973664" y="3484366"/>
              <a:ext cx="811335" cy="987304"/>
              <a:chOff x="1285250" y="1617275"/>
              <a:chExt cx="1090650" cy="1327200"/>
            </a:xfrm>
          </p:grpSpPr>
          <p:sp>
            <p:nvSpPr>
              <p:cNvPr id="8191" name="Google Shape;8191;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8"/>
            <p:cNvGrpSpPr/>
            <p:nvPr/>
          </p:nvGrpSpPr>
          <p:grpSpPr>
            <a:xfrm>
              <a:off x="5194708" y="3484366"/>
              <a:ext cx="811409" cy="987304"/>
              <a:chOff x="238125" y="1617275"/>
              <a:chExt cx="1090750" cy="1327200"/>
            </a:xfrm>
          </p:grpSpPr>
          <p:sp>
            <p:nvSpPr>
              <p:cNvPr id="8195" name="Google Shape;8195;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58"/>
          <p:cNvGrpSpPr/>
          <p:nvPr/>
        </p:nvGrpSpPr>
        <p:grpSpPr>
          <a:xfrm>
            <a:off x="3460013" y="3146311"/>
            <a:ext cx="1616964" cy="346256"/>
            <a:chOff x="1808063" y="4294338"/>
            <a:chExt cx="3370782" cy="721817"/>
          </a:xfrm>
        </p:grpSpPr>
        <p:sp>
          <p:nvSpPr>
            <p:cNvPr id="8199" name="Google Shape;8199;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8"/>
          <p:cNvGrpSpPr/>
          <p:nvPr/>
        </p:nvGrpSpPr>
        <p:grpSpPr>
          <a:xfrm>
            <a:off x="738225" y="3432340"/>
            <a:ext cx="1295882" cy="646587"/>
            <a:chOff x="834100" y="3642869"/>
            <a:chExt cx="1259483" cy="628426"/>
          </a:xfrm>
        </p:grpSpPr>
        <p:sp>
          <p:nvSpPr>
            <p:cNvPr id="8210" name="Google Shape;8210;p5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58"/>
            <p:cNvGrpSpPr/>
            <p:nvPr/>
          </p:nvGrpSpPr>
          <p:grpSpPr>
            <a:xfrm>
              <a:off x="1360364" y="3847835"/>
              <a:ext cx="208119" cy="224359"/>
              <a:chOff x="1360769" y="3847100"/>
              <a:chExt cx="208119" cy="224359"/>
            </a:xfrm>
          </p:grpSpPr>
          <p:sp>
            <p:nvSpPr>
              <p:cNvPr id="8236" name="Google Shape;8236;p5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6" name="Google Shape;8256;p5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58"/>
          <p:cNvGrpSpPr/>
          <p:nvPr/>
        </p:nvGrpSpPr>
        <p:grpSpPr>
          <a:xfrm rot="5400000">
            <a:off x="5951338" y="3228837"/>
            <a:ext cx="164064" cy="1414916"/>
            <a:chOff x="4428249" y="1369375"/>
            <a:chExt cx="36905" cy="429569"/>
          </a:xfrm>
        </p:grpSpPr>
        <p:sp>
          <p:nvSpPr>
            <p:cNvPr id="8271" name="Google Shape;8271;p5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8"/>
          <p:cNvGrpSpPr/>
          <p:nvPr/>
        </p:nvGrpSpPr>
        <p:grpSpPr>
          <a:xfrm rot="10800000" flipH="1">
            <a:off x="5323767" y="2817380"/>
            <a:ext cx="1419207" cy="24808"/>
            <a:chOff x="219558" y="4738465"/>
            <a:chExt cx="5852400" cy="102300"/>
          </a:xfrm>
        </p:grpSpPr>
        <p:cxnSp>
          <p:nvCxnSpPr>
            <p:cNvPr id="8304" name="Google Shape;8304;p5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05" name="Google Shape;8305;p5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58"/>
          <p:cNvGrpSpPr/>
          <p:nvPr/>
        </p:nvGrpSpPr>
        <p:grpSpPr>
          <a:xfrm>
            <a:off x="5335086" y="3190444"/>
            <a:ext cx="1396570" cy="385016"/>
            <a:chOff x="5286284" y="2966544"/>
            <a:chExt cx="1396570" cy="385016"/>
          </a:xfrm>
        </p:grpSpPr>
        <p:cxnSp>
          <p:nvCxnSpPr>
            <p:cNvPr id="8311" name="Google Shape;8311;p5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12" name="Google Shape;8312;p5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13" name="Google Shape;8313;p58"/>
            <p:cNvGrpSpPr/>
            <p:nvPr/>
          </p:nvGrpSpPr>
          <p:grpSpPr>
            <a:xfrm>
              <a:off x="5287688" y="3173364"/>
              <a:ext cx="1395166" cy="74100"/>
              <a:chOff x="5287688" y="3173364"/>
              <a:chExt cx="1395166" cy="74100"/>
            </a:xfrm>
          </p:grpSpPr>
          <p:cxnSp>
            <p:nvCxnSpPr>
              <p:cNvPr id="8314" name="Google Shape;8314;p5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8" name="Google Shape;8318;p5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9" name="Google Shape;8319;p5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20" name="Google Shape;8320;p5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21" name="Google Shape;8321;p5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22" name="Google Shape;8322;p5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23" name="Google Shape;8323;p58"/>
          <p:cNvGrpSpPr/>
          <p:nvPr/>
        </p:nvGrpSpPr>
        <p:grpSpPr>
          <a:xfrm>
            <a:off x="2021151" y="1609220"/>
            <a:ext cx="1182276" cy="662027"/>
            <a:chOff x="2029517" y="1732295"/>
            <a:chExt cx="1149068" cy="643432"/>
          </a:xfrm>
        </p:grpSpPr>
        <p:grpSp>
          <p:nvGrpSpPr>
            <p:cNvPr id="8324" name="Google Shape;8324;p58"/>
            <p:cNvGrpSpPr/>
            <p:nvPr/>
          </p:nvGrpSpPr>
          <p:grpSpPr>
            <a:xfrm>
              <a:off x="2708660" y="1746937"/>
              <a:ext cx="455427" cy="244429"/>
              <a:chOff x="2700693" y="1746937"/>
              <a:chExt cx="455427" cy="244429"/>
            </a:xfrm>
          </p:grpSpPr>
          <p:grpSp>
            <p:nvGrpSpPr>
              <p:cNvPr id="8325" name="Google Shape;8325;p58"/>
              <p:cNvGrpSpPr/>
              <p:nvPr/>
            </p:nvGrpSpPr>
            <p:grpSpPr>
              <a:xfrm>
                <a:off x="2905682" y="1782817"/>
                <a:ext cx="250438" cy="208549"/>
                <a:chOff x="2905682" y="1782817"/>
                <a:chExt cx="250438" cy="208549"/>
              </a:xfrm>
            </p:grpSpPr>
            <p:cxnSp>
              <p:nvCxnSpPr>
                <p:cNvPr id="8326" name="Google Shape;8326;p5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27" name="Google Shape;8327;p5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58"/>
              <p:cNvGrpSpPr/>
              <p:nvPr/>
            </p:nvGrpSpPr>
            <p:grpSpPr>
              <a:xfrm>
                <a:off x="2700693" y="1746937"/>
                <a:ext cx="449967" cy="72374"/>
                <a:chOff x="2700693" y="1746937"/>
                <a:chExt cx="449967" cy="72374"/>
              </a:xfrm>
            </p:grpSpPr>
            <p:cxnSp>
              <p:nvCxnSpPr>
                <p:cNvPr id="8329" name="Google Shape;8329;p5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0" name="Google Shape;8330;p5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1" name="Google Shape;8331;p58"/>
            <p:cNvGrpSpPr/>
            <p:nvPr/>
          </p:nvGrpSpPr>
          <p:grpSpPr>
            <a:xfrm>
              <a:off x="2029517" y="1732295"/>
              <a:ext cx="1149068" cy="643432"/>
              <a:chOff x="2029517" y="1732295"/>
              <a:chExt cx="1149068" cy="643432"/>
            </a:xfrm>
          </p:grpSpPr>
          <p:grpSp>
            <p:nvGrpSpPr>
              <p:cNvPr id="8332" name="Google Shape;8332;p58"/>
              <p:cNvGrpSpPr/>
              <p:nvPr/>
            </p:nvGrpSpPr>
            <p:grpSpPr>
              <a:xfrm>
                <a:off x="2703618" y="2103152"/>
                <a:ext cx="474966" cy="260017"/>
                <a:chOff x="2703618" y="2103152"/>
                <a:chExt cx="474966" cy="260017"/>
              </a:xfrm>
            </p:grpSpPr>
            <p:grpSp>
              <p:nvGrpSpPr>
                <p:cNvPr id="8333" name="Google Shape;8333;p58"/>
                <p:cNvGrpSpPr/>
                <p:nvPr/>
              </p:nvGrpSpPr>
              <p:grpSpPr>
                <a:xfrm>
                  <a:off x="2703618" y="2290640"/>
                  <a:ext cx="450291" cy="72529"/>
                  <a:chOff x="2703618" y="2290640"/>
                  <a:chExt cx="450291" cy="72529"/>
                </a:xfrm>
              </p:grpSpPr>
              <p:cxnSp>
                <p:nvCxnSpPr>
                  <p:cNvPr id="8334" name="Google Shape;8334;p5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5" name="Google Shape;8335;p5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8"/>
                <p:cNvGrpSpPr/>
                <p:nvPr/>
              </p:nvGrpSpPr>
              <p:grpSpPr>
                <a:xfrm>
                  <a:off x="2908607" y="2103152"/>
                  <a:ext cx="269977" cy="223538"/>
                  <a:chOff x="2908607" y="2103152"/>
                  <a:chExt cx="269977" cy="223538"/>
                </a:xfrm>
              </p:grpSpPr>
              <p:cxnSp>
                <p:nvCxnSpPr>
                  <p:cNvPr id="8337" name="Google Shape;8337;p5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8" name="Google Shape;8338;p5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9" name="Google Shape;8339;p58"/>
              <p:cNvGrpSpPr/>
              <p:nvPr/>
            </p:nvGrpSpPr>
            <p:grpSpPr>
              <a:xfrm>
                <a:off x="2029517" y="1732295"/>
                <a:ext cx="685827" cy="643432"/>
                <a:chOff x="2029517" y="1732295"/>
                <a:chExt cx="685827" cy="643432"/>
              </a:xfrm>
            </p:grpSpPr>
            <p:sp>
              <p:nvSpPr>
                <p:cNvPr id="8340" name="Google Shape;8340;p5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58"/>
                <p:cNvGrpSpPr/>
                <p:nvPr/>
              </p:nvGrpSpPr>
              <p:grpSpPr>
                <a:xfrm>
                  <a:off x="2158948" y="1732295"/>
                  <a:ext cx="556396" cy="333108"/>
                  <a:chOff x="2158948" y="1732295"/>
                  <a:chExt cx="556396" cy="333108"/>
                </a:xfrm>
              </p:grpSpPr>
              <p:cxnSp>
                <p:nvCxnSpPr>
                  <p:cNvPr id="8342" name="Google Shape;8342;p5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43" name="Google Shape;8343;p5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58"/>
                <p:cNvGrpSpPr/>
                <p:nvPr/>
              </p:nvGrpSpPr>
              <p:grpSpPr>
                <a:xfrm>
                  <a:off x="2159908" y="2065057"/>
                  <a:ext cx="550884" cy="310670"/>
                  <a:chOff x="2159908" y="2065057"/>
                  <a:chExt cx="550884" cy="310670"/>
                </a:xfrm>
              </p:grpSpPr>
              <p:cxnSp>
                <p:nvCxnSpPr>
                  <p:cNvPr id="8345" name="Google Shape;8345;p5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46" name="Google Shape;8346;p5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47" name="Google Shape;8347;p58"/>
          <p:cNvGrpSpPr/>
          <p:nvPr/>
        </p:nvGrpSpPr>
        <p:grpSpPr>
          <a:xfrm>
            <a:off x="706400" y="1556833"/>
            <a:ext cx="962651" cy="810058"/>
            <a:chOff x="844912" y="1681380"/>
            <a:chExt cx="935611" cy="787305"/>
          </a:xfrm>
        </p:grpSpPr>
        <p:grpSp>
          <p:nvGrpSpPr>
            <p:cNvPr id="8348" name="Google Shape;8348;p58"/>
            <p:cNvGrpSpPr/>
            <p:nvPr/>
          </p:nvGrpSpPr>
          <p:grpSpPr>
            <a:xfrm>
              <a:off x="844912" y="1819635"/>
              <a:ext cx="329836" cy="510016"/>
              <a:chOff x="844912" y="1819635"/>
              <a:chExt cx="329836" cy="510016"/>
            </a:xfrm>
          </p:grpSpPr>
          <p:sp>
            <p:nvSpPr>
              <p:cNvPr id="8349" name="Google Shape;8349;p5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58"/>
            <p:cNvGrpSpPr/>
            <p:nvPr/>
          </p:nvGrpSpPr>
          <p:grpSpPr>
            <a:xfrm>
              <a:off x="1284601" y="2158168"/>
              <a:ext cx="495923" cy="310517"/>
              <a:chOff x="1284601" y="2158168"/>
              <a:chExt cx="495923" cy="310517"/>
            </a:xfrm>
          </p:grpSpPr>
          <p:sp>
            <p:nvSpPr>
              <p:cNvPr id="8356" name="Google Shape;8356;p5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7" name="Google Shape;8357;p58"/>
              <p:cNvGrpSpPr/>
              <p:nvPr/>
            </p:nvGrpSpPr>
            <p:grpSpPr>
              <a:xfrm>
                <a:off x="1507666" y="2158168"/>
                <a:ext cx="272858" cy="310517"/>
                <a:chOff x="1507666" y="2158168"/>
                <a:chExt cx="272858" cy="310517"/>
              </a:xfrm>
            </p:grpSpPr>
            <p:grpSp>
              <p:nvGrpSpPr>
                <p:cNvPr id="8358" name="Google Shape;8358;p58"/>
                <p:cNvGrpSpPr/>
                <p:nvPr/>
              </p:nvGrpSpPr>
              <p:grpSpPr>
                <a:xfrm>
                  <a:off x="1507666" y="2176104"/>
                  <a:ext cx="166395" cy="273149"/>
                  <a:chOff x="1507666" y="2176104"/>
                  <a:chExt cx="166395" cy="273149"/>
                </a:xfrm>
              </p:grpSpPr>
              <p:sp>
                <p:nvSpPr>
                  <p:cNvPr id="8359" name="Google Shape;8359;p5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6" name="Google Shape;8366;p5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8" name="Google Shape;8368;p58"/>
            <p:cNvGrpSpPr/>
            <p:nvPr/>
          </p:nvGrpSpPr>
          <p:grpSpPr>
            <a:xfrm>
              <a:off x="1284601" y="1681380"/>
              <a:ext cx="495923" cy="310517"/>
              <a:chOff x="1284601" y="1681380"/>
              <a:chExt cx="495923" cy="310517"/>
            </a:xfrm>
          </p:grpSpPr>
          <p:sp>
            <p:nvSpPr>
              <p:cNvPr id="8369" name="Google Shape;8369;p5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0" name="Google Shape;8370;p58"/>
              <p:cNvGrpSpPr/>
              <p:nvPr/>
            </p:nvGrpSpPr>
            <p:grpSpPr>
              <a:xfrm>
                <a:off x="1507666" y="1681380"/>
                <a:ext cx="272858" cy="310517"/>
                <a:chOff x="1507666" y="1681380"/>
                <a:chExt cx="272858" cy="310517"/>
              </a:xfrm>
            </p:grpSpPr>
            <p:grpSp>
              <p:nvGrpSpPr>
                <p:cNvPr id="8371" name="Google Shape;8371;p58"/>
                <p:cNvGrpSpPr/>
                <p:nvPr/>
              </p:nvGrpSpPr>
              <p:grpSpPr>
                <a:xfrm>
                  <a:off x="1507666" y="1700120"/>
                  <a:ext cx="166395" cy="272984"/>
                  <a:chOff x="1507666" y="1700120"/>
                  <a:chExt cx="166395" cy="272984"/>
                </a:xfrm>
              </p:grpSpPr>
              <p:sp>
                <p:nvSpPr>
                  <p:cNvPr id="8372" name="Google Shape;8372;p5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5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1" name="Google Shape;8381;p58"/>
          <p:cNvGrpSpPr/>
          <p:nvPr/>
        </p:nvGrpSpPr>
        <p:grpSpPr>
          <a:xfrm>
            <a:off x="6815341" y="2324262"/>
            <a:ext cx="1622269" cy="552443"/>
            <a:chOff x="6894650" y="2574740"/>
            <a:chExt cx="1445100" cy="492111"/>
          </a:xfrm>
        </p:grpSpPr>
        <p:sp>
          <p:nvSpPr>
            <p:cNvPr id="8382" name="Google Shape;8382;p5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7" name="Google Shape;8387;p5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88" name="Google Shape;8388;p58"/>
          <p:cNvGrpSpPr/>
          <p:nvPr/>
        </p:nvGrpSpPr>
        <p:grpSpPr>
          <a:xfrm>
            <a:off x="6834884" y="3698518"/>
            <a:ext cx="1583206" cy="475705"/>
            <a:chOff x="6953919" y="3907920"/>
            <a:chExt cx="1377300" cy="475705"/>
          </a:xfrm>
        </p:grpSpPr>
        <p:cxnSp>
          <p:nvCxnSpPr>
            <p:cNvPr id="8389" name="Google Shape;8389;p5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90" name="Google Shape;8390;p5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91" name="Google Shape;8391;p5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92" name="Google Shape;8392;p5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93" name="Google Shape;8393;p5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94" name="Google Shape;8394;p58"/>
          <p:cNvGrpSpPr/>
          <p:nvPr/>
        </p:nvGrpSpPr>
        <p:grpSpPr>
          <a:xfrm>
            <a:off x="2338472" y="2459663"/>
            <a:ext cx="836286" cy="824529"/>
            <a:chOff x="2389399" y="2595741"/>
            <a:chExt cx="812796" cy="801369"/>
          </a:xfrm>
        </p:grpSpPr>
        <p:grpSp>
          <p:nvGrpSpPr>
            <p:cNvPr id="8395" name="Google Shape;8395;p58"/>
            <p:cNvGrpSpPr/>
            <p:nvPr/>
          </p:nvGrpSpPr>
          <p:grpSpPr>
            <a:xfrm>
              <a:off x="2492145" y="2881565"/>
              <a:ext cx="607300" cy="229751"/>
              <a:chOff x="2492145" y="2881565"/>
              <a:chExt cx="607300" cy="229751"/>
            </a:xfrm>
          </p:grpSpPr>
          <p:sp>
            <p:nvSpPr>
              <p:cNvPr id="8396" name="Google Shape;8396;p5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8"/>
            <p:cNvGrpSpPr/>
            <p:nvPr/>
          </p:nvGrpSpPr>
          <p:grpSpPr>
            <a:xfrm>
              <a:off x="2389399" y="2595741"/>
              <a:ext cx="812796" cy="296825"/>
              <a:chOff x="2389399" y="2595741"/>
              <a:chExt cx="812796" cy="296825"/>
            </a:xfrm>
          </p:grpSpPr>
          <p:grpSp>
            <p:nvGrpSpPr>
              <p:cNvPr id="8400" name="Google Shape;8400;p58"/>
              <p:cNvGrpSpPr/>
              <p:nvPr/>
            </p:nvGrpSpPr>
            <p:grpSpPr>
              <a:xfrm>
                <a:off x="2389399" y="2595741"/>
                <a:ext cx="363638" cy="296825"/>
                <a:chOff x="2389399" y="2595741"/>
                <a:chExt cx="363638" cy="296825"/>
              </a:xfrm>
            </p:grpSpPr>
            <p:grpSp>
              <p:nvGrpSpPr>
                <p:cNvPr id="8401" name="Google Shape;8401;p58"/>
                <p:cNvGrpSpPr/>
                <p:nvPr/>
              </p:nvGrpSpPr>
              <p:grpSpPr>
                <a:xfrm>
                  <a:off x="2493852" y="2794333"/>
                  <a:ext cx="259185" cy="98232"/>
                  <a:chOff x="2493852" y="2794333"/>
                  <a:chExt cx="259185" cy="98232"/>
                </a:xfrm>
              </p:grpSpPr>
              <p:sp>
                <p:nvSpPr>
                  <p:cNvPr id="8402" name="Google Shape;8402;p5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58"/>
                <p:cNvGrpSpPr/>
                <p:nvPr/>
              </p:nvGrpSpPr>
              <p:grpSpPr>
                <a:xfrm>
                  <a:off x="2389399" y="2595741"/>
                  <a:ext cx="224343" cy="182054"/>
                  <a:chOff x="2389399" y="2595741"/>
                  <a:chExt cx="224343" cy="182054"/>
                </a:xfrm>
              </p:grpSpPr>
              <p:sp>
                <p:nvSpPr>
                  <p:cNvPr id="8406" name="Google Shape;8406;p5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8" name="Google Shape;8408;p58"/>
              <p:cNvGrpSpPr/>
              <p:nvPr/>
            </p:nvGrpSpPr>
            <p:grpSpPr>
              <a:xfrm>
                <a:off x="2683630" y="2595741"/>
                <a:ext cx="224334" cy="296825"/>
                <a:chOff x="2683630" y="2595741"/>
                <a:chExt cx="224334" cy="296825"/>
              </a:xfrm>
            </p:grpSpPr>
            <p:grpSp>
              <p:nvGrpSpPr>
                <p:cNvPr id="8409" name="Google Shape;8409;p58"/>
                <p:cNvGrpSpPr/>
                <p:nvPr/>
              </p:nvGrpSpPr>
              <p:grpSpPr>
                <a:xfrm>
                  <a:off x="2788083" y="2794333"/>
                  <a:ext cx="15356" cy="98232"/>
                  <a:chOff x="2788083" y="2794333"/>
                  <a:chExt cx="15356" cy="98232"/>
                </a:xfrm>
              </p:grpSpPr>
              <p:sp>
                <p:nvSpPr>
                  <p:cNvPr id="8410" name="Google Shape;8410;p5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8"/>
                <p:cNvGrpSpPr/>
                <p:nvPr/>
              </p:nvGrpSpPr>
              <p:grpSpPr>
                <a:xfrm>
                  <a:off x="2683630" y="2595741"/>
                  <a:ext cx="224334" cy="182054"/>
                  <a:chOff x="2683630" y="2595741"/>
                  <a:chExt cx="224334" cy="182054"/>
                </a:xfrm>
              </p:grpSpPr>
              <p:sp>
                <p:nvSpPr>
                  <p:cNvPr id="8414" name="Google Shape;8414;p5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6" name="Google Shape;8416;p58"/>
              <p:cNvGrpSpPr/>
              <p:nvPr/>
            </p:nvGrpSpPr>
            <p:grpSpPr>
              <a:xfrm>
                <a:off x="2838475" y="2595741"/>
                <a:ext cx="363719" cy="296825"/>
                <a:chOff x="2838475" y="2595741"/>
                <a:chExt cx="363719" cy="296825"/>
              </a:xfrm>
            </p:grpSpPr>
            <p:grpSp>
              <p:nvGrpSpPr>
                <p:cNvPr id="8417" name="Google Shape;8417;p58"/>
                <p:cNvGrpSpPr/>
                <p:nvPr/>
              </p:nvGrpSpPr>
              <p:grpSpPr>
                <a:xfrm>
                  <a:off x="2838475" y="2794333"/>
                  <a:ext cx="259185" cy="98232"/>
                  <a:chOff x="2838475" y="2794333"/>
                  <a:chExt cx="259185" cy="98232"/>
                </a:xfrm>
              </p:grpSpPr>
              <p:sp>
                <p:nvSpPr>
                  <p:cNvPr id="8418" name="Google Shape;8418;p5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8"/>
                <p:cNvGrpSpPr/>
                <p:nvPr/>
              </p:nvGrpSpPr>
              <p:grpSpPr>
                <a:xfrm>
                  <a:off x="2977852" y="2595741"/>
                  <a:ext cx="224343" cy="182054"/>
                  <a:chOff x="2977852" y="2595741"/>
                  <a:chExt cx="224343" cy="182054"/>
                </a:xfrm>
              </p:grpSpPr>
              <p:sp>
                <p:nvSpPr>
                  <p:cNvPr id="8422" name="Google Shape;8422;p5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24" name="Google Shape;8424;p58"/>
            <p:cNvGrpSpPr/>
            <p:nvPr/>
          </p:nvGrpSpPr>
          <p:grpSpPr>
            <a:xfrm>
              <a:off x="2389399" y="3100241"/>
              <a:ext cx="812796" cy="296869"/>
              <a:chOff x="2389399" y="3100241"/>
              <a:chExt cx="812796" cy="296869"/>
            </a:xfrm>
          </p:grpSpPr>
          <p:grpSp>
            <p:nvGrpSpPr>
              <p:cNvPr id="8425" name="Google Shape;8425;p58"/>
              <p:cNvGrpSpPr/>
              <p:nvPr/>
            </p:nvGrpSpPr>
            <p:grpSpPr>
              <a:xfrm>
                <a:off x="2683630" y="3100241"/>
                <a:ext cx="224334" cy="296869"/>
                <a:chOff x="2683630" y="3100241"/>
                <a:chExt cx="224334" cy="296869"/>
              </a:xfrm>
            </p:grpSpPr>
            <p:grpSp>
              <p:nvGrpSpPr>
                <p:cNvPr id="8426" name="Google Shape;8426;p58"/>
                <p:cNvGrpSpPr/>
                <p:nvPr/>
              </p:nvGrpSpPr>
              <p:grpSpPr>
                <a:xfrm>
                  <a:off x="2788083" y="3100241"/>
                  <a:ext cx="15356" cy="98237"/>
                  <a:chOff x="2788083" y="3100241"/>
                  <a:chExt cx="15356" cy="98237"/>
                </a:xfrm>
              </p:grpSpPr>
              <p:sp>
                <p:nvSpPr>
                  <p:cNvPr id="8427" name="Google Shape;8427;p5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58"/>
                <p:cNvGrpSpPr/>
                <p:nvPr/>
              </p:nvGrpSpPr>
              <p:grpSpPr>
                <a:xfrm>
                  <a:off x="2683630" y="3215065"/>
                  <a:ext cx="224334" cy="182045"/>
                  <a:chOff x="2683630" y="3215065"/>
                  <a:chExt cx="224334" cy="182045"/>
                </a:xfrm>
              </p:grpSpPr>
              <p:sp>
                <p:nvSpPr>
                  <p:cNvPr id="8431" name="Google Shape;8431;p5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3" name="Google Shape;8433;p58"/>
              <p:cNvGrpSpPr/>
              <p:nvPr/>
            </p:nvGrpSpPr>
            <p:grpSpPr>
              <a:xfrm>
                <a:off x="2389399" y="3100241"/>
                <a:ext cx="363638" cy="296869"/>
                <a:chOff x="2389399" y="3100241"/>
                <a:chExt cx="363638" cy="296869"/>
              </a:xfrm>
            </p:grpSpPr>
            <p:grpSp>
              <p:nvGrpSpPr>
                <p:cNvPr id="8434" name="Google Shape;8434;p58"/>
                <p:cNvGrpSpPr/>
                <p:nvPr/>
              </p:nvGrpSpPr>
              <p:grpSpPr>
                <a:xfrm>
                  <a:off x="2493852" y="3100241"/>
                  <a:ext cx="259185" cy="98237"/>
                  <a:chOff x="2493852" y="3100241"/>
                  <a:chExt cx="259185" cy="98237"/>
                </a:xfrm>
              </p:grpSpPr>
              <p:sp>
                <p:nvSpPr>
                  <p:cNvPr id="8435" name="Google Shape;8435;p5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8"/>
                <p:cNvGrpSpPr/>
                <p:nvPr/>
              </p:nvGrpSpPr>
              <p:grpSpPr>
                <a:xfrm>
                  <a:off x="2389399" y="3215065"/>
                  <a:ext cx="224343" cy="182045"/>
                  <a:chOff x="2389399" y="3215065"/>
                  <a:chExt cx="224343" cy="182045"/>
                </a:xfrm>
              </p:grpSpPr>
              <p:sp>
                <p:nvSpPr>
                  <p:cNvPr id="8439" name="Google Shape;8439;p5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1" name="Google Shape;8441;p58"/>
              <p:cNvGrpSpPr/>
              <p:nvPr/>
            </p:nvGrpSpPr>
            <p:grpSpPr>
              <a:xfrm>
                <a:off x="2838475" y="3100241"/>
                <a:ext cx="363719" cy="296869"/>
                <a:chOff x="2838475" y="3100241"/>
                <a:chExt cx="363719" cy="296869"/>
              </a:xfrm>
            </p:grpSpPr>
            <p:grpSp>
              <p:nvGrpSpPr>
                <p:cNvPr id="8442" name="Google Shape;8442;p58"/>
                <p:cNvGrpSpPr/>
                <p:nvPr/>
              </p:nvGrpSpPr>
              <p:grpSpPr>
                <a:xfrm>
                  <a:off x="2838475" y="3100241"/>
                  <a:ext cx="259185" cy="98237"/>
                  <a:chOff x="2838475" y="3100241"/>
                  <a:chExt cx="259185" cy="98237"/>
                </a:xfrm>
              </p:grpSpPr>
              <p:sp>
                <p:nvSpPr>
                  <p:cNvPr id="8443" name="Google Shape;8443;p5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8"/>
                <p:cNvGrpSpPr/>
                <p:nvPr/>
              </p:nvGrpSpPr>
              <p:grpSpPr>
                <a:xfrm>
                  <a:off x="2977852" y="3215065"/>
                  <a:ext cx="224343" cy="182045"/>
                  <a:chOff x="2977852" y="3215065"/>
                  <a:chExt cx="224343" cy="182045"/>
                </a:xfrm>
              </p:grpSpPr>
              <p:sp>
                <p:nvSpPr>
                  <p:cNvPr id="8447" name="Google Shape;8447;p5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9"/>
          <p:cNvGrpSpPr/>
          <p:nvPr/>
        </p:nvGrpSpPr>
        <p:grpSpPr>
          <a:xfrm>
            <a:off x="702075" y="3155925"/>
            <a:ext cx="2390414" cy="1024800"/>
            <a:chOff x="728925" y="3296613"/>
            <a:chExt cx="2390414" cy="1024800"/>
          </a:xfrm>
        </p:grpSpPr>
        <p:grpSp>
          <p:nvGrpSpPr>
            <p:cNvPr id="8454" name="Google Shape;8454;p59"/>
            <p:cNvGrpSpPr/>
            <p:nvPr/>
          </p:nvGrpSpPr>
          <p:grpSpPr>
            <a:xfrm>
              <a:off x="728925" y="3619800"/>
              <a:ext cx="2390414" cy="500893"/>
              <a:chOff x="728925" y="3619800"/>
              <a:chExt cx="2390414" cy="500893"/>
            </a:xfrm>
          </p:grpSpPr>
          <p:sp>
            <p:nvSpPr>
              <p:cNvPr id="8455" name="Google Shape;8455;p5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56" name="Google Shape;8456;p5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57" name="Google Shape;8457;p59"/>
            <p:cNvGrpSpPr/>
            <p:nvPr/>
          </p:nvGrpSpPr>
          <p:grpSpPr>
            <a:xfrm>
              <a:off x="1348050" y="3296613"/>
              <a:ext cx="1706152" cy="1024800"/>
              <a:chOff x="1348050" y="3296613"/>
              <a:chExt cx="1706152" cy="1024800"/>
            </a:xfrm>
          </p:grpSpPr>
          <p:sp>
            <p:nvSpPr>
              <p:cNvPr id="8458" name="Google Shape;8458;p5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59" name="Google Shape;8459;p5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0" name="Google Shape;8460;p5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1" name="Google Shape;8461;p5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2" name="Google Shape;8462;p5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63" name="Google Shape;8463;p59"/>
            <p:cNvGrpSpPr/>
            <p:nvPr/>
          </p:nvGrpSpPr>
          <p:grpSpPr>
            <a:xfrm>
              <a:off x="1455707" y="3654858"/>
              <a:ext cx="1491150" cy="417657"/>
              <a:chOff x="1455707" y="3654858"/>
              <a:chExt cx="1491150" cy="417657"/>
            </a:xfrm>
          </p:grpSpPr>
          <p:sp>
            <p:nvSpPr>
              <p:cNvPr id="8464" name="Google Shape;8464;p5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84" name="Google Shape;8484;p59"/>
          <p:cNvGraphicFramePr/>
          <p:nvPr/>
        </p:nvGraphicFramePr>
        <p:xfrm>
          <a:off x="5937775" y="2153837"/>
          <a:ext cx="2504100" cy="864780"/>
        </p:xfrm>
        <a:graphic>
          <a:graphicData uri="http://schemas.openxmlformats.org/drawingml/2006/table">
            <a:tbl>
              <a:tblPr>
                <a:noFill/>
                <a:tableStyleId>{C0E775BC-A857-4094-97C6-5482D7DEB851}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85" name="Google Shape;8485;p59"/>
          <p:cNvGrpSpPr/>
          <p:nvPr/>
        </p:nvGrpSpPr>
        <p:grpSpPr>
          <a:xfrm>
            <a:off x="710451" y="981601"/>
            <a:ext cx="2396505" cy="976502"/>
            <a:chOff x="749309" y="1112739"/>
            <a:chExt cx="2371603" cy="976502"/>
          </a:xfrm>
        </p:grpSpPr>
        <p:grpSp>
          <p:nvGrpSpPr>
            <p:cNvPr id="8486" name="Google Shape;8486;p59"/>
            <p:cNvGrpSpPr/>
            <p:nvPr/>
          </p:nvGrpSpPr>
          <p:grpSpPr>
            <a:xfrm>
              <a:off x="1092126" y="1112739"/>
              <a:ext cx="2028786" cy="975464"/>
              <a:chOff x="1092126" y="1112739"/>
              <a:chExt cx="2028786" cy="975464"/>
            </a:xfrm>
          </p:grpSpPr>
          <p:sp>
            <p:nvSpPr>
              <p:cNvPr id="8487" name="Google Shape;8487;p5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9"/>
            <p:cNvGrpSpPr/>
            <p:nvPr/>
          </p:nvGrpSpPr>
          <p:grpSpPr>
            <a:xfrm>
              <a:off x="749309" y="1112739"/>
              <a:ext cx="314700" cy="975464"/>
              <a:chOff x="749309" y="1112739"/>
              <a:chExt cx="314700" cy="975464"/>
            </a:xfrm>
          </p:grpSpPr>
          <p:sp>
            <p:nvSpPr>
              <p:cNvPr id="8512" name="Google Shape;8512;p5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6" name="Google Shape;8516;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20" name="Google Shape;8520;p59"/>
          <p:cNvGraphicFramePr/>
          <p:nvPr/>
        </p:nvGraphicFramePr>
        <p:xfrm>
          <a:off x="5937800" y="981587"/>
          <a:ext cx="2504100" cy="976500"/>
        </p:xfrm>
        <a:graphic>
          <a:graphicData uri="http://schemas.openxmlformats.org/drawingml/2006/table">
            <a:tbl>
              <a:tblPr>
                <a:noFill/>
                <a:tableStyleId>{C0E775BC-A857-4094-97C6-5482D7DEB851}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21" name="Google Shape;8521;p59"/>
          <p:cNvGraphicFramePr/>
          <p:nvPr/>
        </p:nvGraphicFramePr>
        <p:xfrm>
          <a:off x="3358663" y="2153837"/>
          <a:ext cx="2363400" cy="868575"/>
        </p:xfrm>
        <a:graphic>
          <a:graphicData uri="http://schemas.openxmlformats.org/drawingml/2006/table">
            <a:tbl>
              <a:tblPr>
                <a:noFill/>
                <a:tableStyleId>{C0E775BC-A857-4094-97C6-5482D7DEB851}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22" name="Google Shape;8522;p59"/>
          <p:cNvGrpSpPr/>
          <p:nvPr/>
        </p:nvGrpSpPr>
        <p:grpSpPr>
          <a:xfrm>
            <a:off x="3360649" y="3144798"/>
            <a:ext cx="2363377" cy="1047062"/>
            <a:chOff x="3358399" y="3285485"/>
            <a:chExt cx="2363377" cy="1047062"/>
          </a:xfrm>
        </p:grpSpPr>
        <p:grpSp>
          <p:nvGrpSpPr>
            <p:cNvPr id="8523" name="Google Shape;8523;p59"/>
            <p:cNvGrpSpPr/>
            <p:nvPr/>
          </p:nvGrpSpPr>
          <p:grpSpPr>
            <a:xfrm>
              <a:off x="3358412" y="3285485"/>
              <a:ext cx="2363244" cy="139500"/>
              <a:chOff x="3358412" y="3285485"/>
              <a:chExt cx="2363244" cy="139500"/>
            </a:xfrm>
          </p:grpSpPr>
          <p:sp>
            <p:nvSpPr>
              <p:cNvPr id="8524" name="Google Shape;8524;p5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9"/>
            <p:cNvGrpSpPr/>
            <p:nvPr/>
          </p:nvGrpSpPr>
          <p:grpSpPr>
            <a:xfrm>
              <a:off x="3358412" y="3466996"/>
              <a:ext cx="2363244" cy="139500"/>
              <a:chOff x="3358412" y="3466996"/>
              <a:chExt cx="2363244" cy="139500"/>
            </a:xfrm>
          </p:grpSpPr>
          <p:sp>
            <p:nvSpPr>
              <p:cNvPr id="8530" name="Google Shape;8530;p5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9"/>
            <p:cNvGrpSpPr/>
            <p:nvPr/>
          </p:nvGrpSpPr>
          <p:grpSpPr>
            <a:xfrm>
              <a:off x="3358412" y="3648507"/>
              <a:ext cx="2363244" cy="139500"/>
              <a:chOff x="3358412" y="3648507"/>
              <a:chExt cx="2363244" cy="139500"/>
            </a:xfrm>
          </p:grpSpPr>
          <p:sp>
            <p:nvSpPr>
              <p:cNvPr id="8536" name="Google Shape;8536;p5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59"/>
            <p:cNvGrpSpPr/>
            <p:nvPr/>
          </p:nvGrpSpPr>
          <p:grpSpPr>
            <a:xfrm>
              <a:off x="3358412" y="3830018"/>
              <a:ext cx="2363244" cy="139500"/>
              <a:chOff x="3358412" y="3830018"/>
              <a:chExt cx="2363244" cy="139500"/>
            </a:xfrm>
          </p:grpSpPr>
          <p:sp>
            <p:nvSpPr>
              <p:cNvPr id="8542" name="Google Shape;8542;p5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59"/>
            <p:cNvGrpSpPr/>
            <p:nvPr/>
          </p:nvGrpSpPr>
          <p:grpSpPr>
            <a:xfrm>
              <a:off x="3358399" y="4011514"/>
              <a:ext cx="2363377" cy="139537"/>
              <a:chOff x="3294800" y="4134603"/>
              <a:chExt cx="2638876" cy="152400"/>
            </a:xfrm>
          </p:grpSpPr>
          <p:sp>
            <p:nvSpPr>
              <p:cNvPr id="8548" name="Google Shape;8548;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59"/>
            <p:cNvGrpSpPr/>
            <p:nvPr/>
          </p:nvGrpSpPr>
          <p:grpSpPr>
            <a:xfrm>
              <a:off x="3358399" y="4193010"/>
              <a:ext cx="2363377" cy="139537"/>
              <a:chOff x="3294800" y="4134603"/>
              <a:chExt cx="2638876" cy="152400"/>
            </a:xfrm>
          </p:grpSpPr>
          <p:sp>
            <p:nvSpPr>
              <p:cNvPr id="8554" name="Google Shape;8554;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59" name="Google Shape;8559;p59"/>
          <p:cNvGraphicFramePr/>
          <p:nvPr/>
        </p:nvGraphicFramePr>
        <p:xfrm>
          <a:off x="711450" y="2153837"/>
          <a:ext cx="2369800" cy="889350"/>
        </p:xfrm>
        <a:graphic>
          <a:graphicData uri="http://schemas.openxmlformats.org/drawingml/2006/table">
            <a:tbl>
              <a:tblPr>
                <a:noFill/>
                <a:tableStyleId>{C0E775BC-A857-4094-97C6-5482D7DEB851}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60" name="Google Shape;8560;p59"/>
          <p:cNvGrpSpPr/>
          <p:nvPr/>
        </p:nvGrpSpPr>
        <p:grpSpPr>
          <a:xfrm>
            <a:off x="4161119" y="2557652"/>
            <a:ext cx="1302095" cy="60959"/>
            <a:chOff x="3558802" y="4011427"/>
            <a:chExt cx="1866000" cy="111300"/>
          </a:xfrm>
        </p:grpSpPr>
        <p:sp>
          <p:nvSpPr>
            <p:cNvPr id="8561" name="Google Shape;856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9"/>
          <p:cNvGrpSpPr/>
          <p:nvPr/>
        </p:nvGrpSpPr>
        <p:grpSpPr>
          <a:xfrm>
            <a:off x="4706607" y="2839811"/>
            <a:ext cx="914340" cy="60959"/>
            <a:chOff x="3558802" y="4011427"/>
            <a:chExt cx="1866000" cy="111300"/>
          </a:xfrm>
        </p:grpSpPr>
        <p:sp>
          <p:nvSpPr>
            <p:cNvPr id="8564" name="Google Shape;8564;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9"/>
          <p:cNvGrpSpPr/>
          <p:nvPr/>
        </p:nvGrpSpPr>
        <p:grpSpPr>
          <a:xfrm>
            <a:off x="5874449" y="3167609"/>
            <a:ext cx="2519825" cy="1001454"/>
            <a:chOff x="1906114" y="789980"/>
            <a:chExt cx="1487676" cy="606868"/>
          </a:xfrm>
        </p:grpSpPr>
        <p:cxnSp>
          <p:nvCxnSpPr>
            <p:cNvPr id="8567" name="Google Shape;8567;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68" name="Google Shape;8568;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69" name="Google Shape;8569;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70" name="Google Shape;8570;p5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571" name="Google Shape;8571;p5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572" name="Google Shape;8572;p5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573" name="Google Shape;8573;p5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574" name="Google Shape;8574;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581" name="Google Shape;8581;p5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582" name="Google Shape;8582;p5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583" name="Google Shape;8583;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9"/>
          <p:cNvGrpSpPr/>
          <p:nvPr/>
        </p:nvGrpSpPr>
        <p:grpSpPr>
          <a:xfrm>
            <a:off x="3355812" y="951645"/>
            <a:ext cx="2363393" cy="1005865"/>
            <a:chOff x="3292400" y="1193188"/>
            <a:chExt cx="2615240" cy="1131075"/>
          </a:xfrm>
        </p:grpSpPr>
        <p:sp>
          <p:nvSpPr>
            <p:cNvPr id="8585" name="Google Shape;8585;p5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6" name="Google Shape;8586;p5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7" name="Google Shape;8587;p5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588" name="Google Shape;8588;p5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589" name="Google Shape;8589;p5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590" name="Google Shape;8590;p5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591" name="Google Shape;8591;p5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592" name="Google Shape;8592;p5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593" name="Google Shape;8593;p5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594" name="Google Shape;8594;p5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595" name="Google Shape;8595;p5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96" name="Google Shape;8596;p5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597" name="Google Shape;8597;p5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98" name="Google Shape;8598;p5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599" name="Google Shape;8599;p59"/>
            <p:cNvGrpSpPr/>
            <p:nvPr/>
          </p:nvGrpSpPr>
          <p:grpSpPr>
            <a:xfrm>
              <a:off x="3748438" y="1378608"/>
              <a:ext cx="2159202" cy="903971"/>
              <a:chOff x="1683525" y="2179850"/>
              <a:chExt cx="4519050" cy="2134525"/>
            </a:xfrm>
          </p:grpSpPr>
          <p:sp>
            <p:nvSpPr>
              <p:cNvPr id="8600" name="Google Shape;8600;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1" name="Google Shape;8601;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2" name="Google Shape;8602;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3" name="Google Shape;8603;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4" name="Google Shape;8604;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5" name="Google Shape;8605;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6" name="Google Shape;8606;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7" name="Google Shape;8607;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8" name="Google Shape;8608;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9" name="Google Shape;8609;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0" name="Google Shape;8610;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1" name="Google Shape;8611;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615"/>
        <p:cNvGrpSpPr/>
        <p:nvPr/>
      </p:nvGrpSpPr>
      <p:grpSpPr>
        <a:xfrm>
          <a:off x="0" y="0"/>
          <a:ext cx="0" cy="0"/>
          <a:chOff x="0" y="0"/>
          <a:chExt cx="0" cy="0"/>
        </a:xfrm>
      </p:grpSpPr>
      <p:grpSp>
        <p:nvGrpSpPr>
          <p:cNvPr id="8616" name="Google Shape;8616;p60"/>
          <p:cNvGrpSpPr/>
          <p:nvPr/>
        </p:nvGrpSpPr>
        <p:grpSpPr>
          <a:xfrm>
            <a:off x="4796684" y="970941"/>
            <a:ext cx="745431" cy="718863"/>
            <a:chOff x="4249973" y="1201875"/>
            <a:chExt cx="1958568" cy="1888762"/>
          </a:xfrm>
        </p:grpSpPr>
        <p:sp>
          <p:nvSpPr>
            <p:cNvPr id="8617" name="Google Shape;8617;p6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8" name="Google Shape;8618;p60"/>
            <p:cNvGrpSpPr/>
            <p:nvPr/>
          </p:nvGrpSpPr>
          <p:grpSpPr>
            <a:xfrm>
              <a:off x="5853086" y="1789142"/>
              <a:ext cx="355454" cy="1048099"/>
              <a:chOff x="5576108" y="2016725"/>
              <a:chExt cx="565200" cy="1666560"/>
            </a:xfrm>
          </p:grpSpPr>
          <p:sp>
            <p:nvSpPr>
              <p:cNvPr id="8619" name="Google Shape;8619;p6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0" name="Google Shape;8620;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0"/>
            <p:cNvGrpSpPr/>
            <p:nvPr/>
          </p:nvGrpSpPr>
          <p:grpSpPr>
            <a:xfrm>
              <a:off x="4869455" y="2691676"/>
              <a:ext cx="1013897" cy="398961"/>
              <a:chOff x="4012057" y="3451825"/>
              <a:chExt cx="1612175" cy="634379"/>
            </a:xfrm>
          </p:grpSpPr>
          <p:sp>
            <p:nvSpPr>
              <p:cNvPr id="8622" name="Google Shape;8622;p6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3" name="Google Shape;8623;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60"/>
            <p:cNvGrpSpPr/>
            <p:nvPr/>
          </p:nvGrpSpPr>
          <p:grpSpPr>
            <a:xfrm>
              <a:off x="4276937" y="2155961"/>
              <a:ext cx="651965" cy="891358"/>
              <a:chOff x="3069908" y="2599997"/>
              <a:chExt cx="1036675" cy="1417328"/>
            </a:xfrm>
          </p:grpSpPr>
          <p:sp>
            <p:nvSpPr>
              <p:cNvPr id="8625" name="Google Shape;8625;p6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6" name="Google Shape;8626;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60"/>
            <p:cNvGrpSpPr/>
            <p:nvPr/>
          </p:nvGrpSpPr>
          <p:grpSpPr>
            <a:xfrm>
              <a:off x="5054918" y="1201875"/>
              <a:ext cx="999548" cy="602711"/>
              <a:chOff x="4306958" y="1082925"/>
              <a:chExt cx="1589359" cy="958358"/>
            </a:xfrm>
          </p:grpSpPr>
          <p:sp>
            <p:nvSpPr>
              <p:cNvPr id="8628" name="Google Shape;8628;p6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9" name="Google Shape;8629;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60"/>
            <p:cNvGrpSpPr/>
            <p:nvPr/>
          </p:nvGrpSpPr>
          <p:grpSpPr>
            <a:xfrm>
              <a:off x="4249973" y="1303451"/>
              <a:ext cx="799317" cy="841334"/>
              <a:chOff x="3027033" y="1244439"/>
              <a:chExt cx="1270977" cy="1337786"/>
            </a:xfrm>
          </p:grpSpPr>
          <p:sp>
            <p:nvSpPr>
              <p:cNvPr id="8631" name="Google Shape;8631;p6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32" name="Google Shape;8632;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3" name="Google Shape;8633;p60"/>
          <p:cNvGrpSpPr/>
          <p:nvPr/>
        </p:nvGrpSpPr>
        <p:grpSpPr>
          <a:xfrm>
            <a:off x="713057" y="1849390"/>
            <a:ext cx="761767" cy="729896"/>
            <a:chOff x="2657744" y="2337745"/>
            <a:chExt cx="832987" cy="798137"/>
          </a:xfrm>
        </p:grpSpPr>
        <p:sp>
          <p:nvSpPr>
            <p:cNvPr id="8634" name="Google Shape;8634;p6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0"/>
          <p:cNvGrpSpPr/>
          <p:nvPr/>
        </p:nvGrpSpPr>
        <p:grpSpPr>
          <a:xfrm>
            <a:off x="3224022" y="1852597"/>
            <a:ext cx="685569" cy="723586"/>
            <a:chOff x="3398134" y="2057755"/>
            <a:chExt cx="704087" cy="743130"/>
          </a:xfrm>
        </p:grpSpPr>
        <p:grpSp>
          <p:nvGrpSpPr>
            <p:cNvPr id="8641" name="Google Shape;8641;p60"/>
            <p:cNvGrpSpPr/>
            <p:nvPr/>
          </p:nvGrpSpPr>
          <p:grpSpPr>
            <a:xfrm>
              <a:off x="3398134" y="2290183"/>
              <a:ext cx="315300" cy="219900"/>
              <a:chOff x="3398134" y="2290183"/>
              <a:chExt cx="315300" cy="219900"/>
            </a:xfrm>
          </p:grpSpPr>
          <p:sp>
            <p:nvSpPr>
              <p:cNvPr id="8642" name="Google Shape;8642;p6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3" name="Google Shape;8643;p60"/>
              <p:cNvCxnSpPr>
                <a:stCxn id="864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44" name="Google Shape;8644;p60"/>
            <p:cNvGrpSpPr/>
            <p:nvPr/>
          </p:nvGrpSpPr>
          <p:grpSpPr>
            <a:xfrm>
              <a:off x="3547823" y="2467358"/>
              <a:ext cx="219900" cy="333527"/>
              <a:chOff x="3547823" y="2467358"/>
              <a:chExt cx="219900" cy="333527"/>
            </a:xfrm>
          </p:grpSpPr>
          <p:sp>
            <p:nvSpPr>
              <p:cNvPr id="8645" name="Google Shape;8645;p6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6" name="Google Shape;8646;p6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47" name="Google Shape;8647;p60"/>
            <p:cNvGrpSpPr/>
            <p:nvPr/>
          </p:nvGrpSpPr>
          <p:grpSpPr>
            <a:xfrm>
              <a:off x="3734138" y="2467358"/>
              <a:ext cx="219900" cy="333527"/>
              <a:chOff x="3734138" y="2467358"/>
              <a:chExt cx="219900" cy="333527"/>
            </a:xfrm>
          </p:grpSpPr>
          <p:sp>
            <p:nvSpPr>
              <p:cNvPr id="8648" name="Google Shape;8648;p6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9" name="Google Shape;8649;p6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50" name="Google Shape;8650;p60"/>
            <p:cNvGrpSpPr/>
            <p:nvPr/>
          </p:nvGrpSpPr>
          <p:grpSpPr>
            <a:xfrm>
              <a:off x="3787560" y="2288011"/>
              <a:ext cx="314661" cy="219900"/>
              <a:chOff x="3787560" y="2288011"/>
              <a:chExt cx="314661" cy="219900"/>
            </a:xfrm>
          </p:grpSpPr>
          <p:sp>
            <p:nvSpPr>
              <p:cNvPr id="8651" name="Google Shape;8651;p6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52" name="Google Shape;8652;p6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53" name="Google Shape;8653;p60"/>
            <p:cNvGrpSpPr/>
            <p:nvPr/>
          </p:nvGrpSpPr>
          <p:grpSpPr>
            <a:xfrm>
              <a:off x="3637290" y="2057755"/>
              <a:ext cx="219900" cy="335499"/>
              <a:chOff x="3637290" y="2057755"/>
              <a:chExt cx="219900" cy="335499"/>
            </a:xfrm>
          </p:grpSpPr>
          <p:sp>
            <p:nvSpPr>
              <p:cNvPr id="8654" name="Google Shape;8654;p6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55" name="Google Shape;8655;p6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56" name="Google Shape;8656;p60"/>
          <p:cNvGrpSpPr/>
          <p:nvPr/>
        </p:nvGrpSpPr>
        <p:grpSpPr>
          <a:xfrm>
            <a:off x="4899244" y="1859292"/>
            <a:ext cx="710153" cy="710153"/>
            <a:chOff x="5007123" y="2079403"/>
            <a:chExt cx="687600" cy="687600"/>
          </a:xfrm>
        </p:grpSpPr>
        <p:sp>
          <p:nvSpPr>
            <p:cNvPr id="8657" name="Google Shape;8657;p6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0"/>
          <p:cNvGrpSpPr/>
          <p:nvPr/>
        </p:nvGrpSpPr>
        <p:grpSpPr>
          <a:xfrm>
            <a:off x="5708681" y="1853799"/>
            <a:ext cx="720998" cy="721183"/>
            <a:chOff x="5797446" y="2063053"/>
            <a:chExt cx="698100" cy="698280"/>
          </a:xfrm>
        </p:grpSpPr>
        <p:sp>
          <p:nvSpPr>
            <p:cNvPr id="8662" name="Google Shape;8662;p6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0"/>
          <p:cNvGrpSpPr/>
          <p:nvPr/>
        </p:nvGrpSpPr>
        <p:grpSpPr>
          <a:xfrm>
            <a:off x="8153828" y="3499404"/>
            <a:ext cx="280585" cy="673164"/>
            <a:chOff x="8075075" y="3754290"/>
            <a:chExt cx="255612" cy="613194"/>
          </a:xfrm>
        </p:grpSpPr>
        <p:grpSp>
          <p:nvGrpSpPr>
            <p:cNvPr id="8667" name="Google Shape;8667;p60"/>
            <p:cNvGrpSpPr/>
            <p:nvPr/>
          </p:nvGrpSpPr>
          <p:grpSpPr>
            <a:xfrm>
              <a:off x="8075075" y="3754290"/>
              <a:ext cx="255612" cy="613194"/>
              <a:chOff x="8075075" y="3754290"/>
              <a:chExt cx="255612" cy="613194"/>
            </a:xfrm>
          </p:grpSpPr>
          <p:sp>
            <p:nvSpPr>
              <p:cNvPr id="8668" name="Google Shape;8668;p6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60"/>
          <p:cNvGrpSpPr/>
          <p:nvPr/>
        </p:nvGrpSpPr>
        <p:grpSpPr>
          <a:xfrm>
            <a:off x="5270887" y="3488200"/>
            <a:ext cx="470352" cy="683745"/>
            <a:chOff x="1697726" y="3244179"/>
            <a:chExt cx="788124" cy="1146069"/>
          </a:xfrm>
        </p:grpSpPr>
        <p:sp>
          <p:nvSpPr>
            <p:cNvPr id="8672" name="Google Shape;8672;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4" name="Google Shape;8674;p60"/>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5" name="Google Shape;8675;p60"/>
          <p:cNvGrpSpPr/>
          <p:nvPr/>
        </p:nvGrpSpPr>
        <p:grpSpPr>
          <a:xfrm>
            <a:off x="5892037" y="3499402"/>
            <a:ext cx="293891" cy="293845"/>
            <a:chOff x="6134814" y="3754290"/>
            <a:chExt cx="293891" cy="293845"/>
          </a:xfrm>
        </p:grpSpPr>
        <p:sp>
          <p:nvSpPr>
            <p:cNvPr id="8676" name="Google Shape;8676;p6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0"/>
          <p:cNvGrpSpPr/>
          <p:nvPr/>
        </p:nvGrpSpPr>
        <p:grpSpPr>
          <a:xfrm>
            <a:off x="5892037" y="3878074"/>
            <a:ext cx="293891" cy="293891"/>
            <a:chOff x="6134814" y="4086186"/>
            <a:chExt cx="293891" cy="293891"/>
          </a:xfrm>
        </p:grpSpPr>
        <p:sp>
          <p:nvSpPr>
            <p:cNvPr id="8679" name="Google Shape;8679;p6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1" name="Google Shape;8681;p60"/>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0"/>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3" name="Google Shape;8683;p60"/>
          <p:cNvGrpSpPr/>
          <p:nvPr/>
        </p:nvGrpSpPr>
        <p:grpSpPr>
          <a:xfrm>
            <a:off x="7817013" y="2706766"/>
            <a:ext cx="622883" cy="621944"/>
            <a:chOff x="1187048" y="238125"/>
            <a:chExt cx="5256397" cy="5248476"/>
          </a:xfrm>
        </p:grpSpPr>
        <p:sp>
          <p:nvSpPr>
            <p:cNvPr id="8684" name="Google Shape;8684;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0"/>
          <p:cNvGrpSpPr/>
          <p:nvPr/>
        </p:nvGrpSpPr>
        <p:grpSpPr>
          <a:xfrm>
            <a:off x="2274118" y="2716375"/>
            <a:ext cx="1310987" cy="612407"/>
            <a:chOff x="238125" y="1188750"/>
            <a:chExt cx="7140450" cy="3335550"/>
          </a:xfrm>
        </p:grpSpPr>
        <p:sp>
          <p:nvSpPr>
            <p:cNvPr id="8689" name="Google Shape;8689;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60"/>
          <p:cNvGrpSpPr/>
          <p:nvPr/>
        </p:nvGrpSpPr>
        <p:grpSpPr>
          <a:xfrm>
            <a:off x="6599990" y="2706930"/>
            <a:ext cx="1110299" cy="621702"/>
            <a:chOff x="238125" y="1335475"/>
            <a:chExt cx="5418735" cy="3034175"/>
          </a:xfrm>
        </p:grpSpPr>
        <p:sp>
          <p:nvSpPr>
            <p:cNvPr id="8695" name="Google Shape;8695;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0"/>
          <p:cNvGrpSpPr/>
          <p:nvPr/>
        </p:nvGrpSpPr>
        <p:grpSpPr>
          <a:xfrm>
            <a:off x="5417649" y="2703827"/>
            <a:ext cx="1074451" cy="627181"/>
            <a:chOff x="5359127" y="2910889"/>
            <a:chExt cx="1097723" cy="640831"/>
          </a:xfrm>
        </p:grpSpPr>
        <p:grpSp>
          <p:nvGrpSpPr>
            <p:cNvPr id="8699" name="Google Shape;8699;p60"/>
            <p:cNvGrpSpPr/>
            <p:nvPr/>
          </p:nvGrpSpPr>
          <p:grpSpPr>
            <a:xfrm>
              <a:off x="5929791" y="3263088"/>
              <a:ext cx="527060" cy="287097"/>
              <a:chOff x="5929791" y="3263088"/>
              <a:chExt cx="527060" cy="287097"/>
            </a:xfrm>
          </p:grpSpPr>
          <p:sp>
            <p:nvSpPr>
              <p:cNvPr id="8700" name="Google Shape;8700;p6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1" name="Google Shape;8701;p6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2" name="Google Shape;8702;p60"/>
            <p:cNvGrpSpPr/>
            <p:nvPr/>
          </p:nvGrpSpPr>
          <p:grpSpPr>
            <a:xfrm>
              <a:off x="5359127" y="3263089"/>
              <a:ext cx="526428" cy="288631"/>
              <a:chOff x="5359127" y="3263089"/>
              <a:chExt cx="526428" cy="288631"/>
            </a:xfrm>
          </p:grpSpPr>
          <p:sp>
            <p:nvSpPr>
              <p:cNvPr id="8703" name="Google Shape;8703;p6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4" name="Google Shape;8704;p6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5" name="Google Shape;8705;p60"/>
            <p:cNvGrpSpPr/>
            <p:nvPr/>
          </p:nvGrpSpPr>
          <p:grpSpPr>
            <a:xfrm>
              <a:off x="5551525" y="2910889"/>
              <a:ext cx="520901" cy="610283"/>
              <a:chOff x="5551525" y="2910889"/>
              <a:chExt cx="520901" cy="610283"/>
            </a:xfrm>
          </p:grpSpPr>
          <p:sp>
            <p:nvSpPr>
              <p:cNvPr id="8706" name="Google Shape;8706;p6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7" name="Google Shape;8707;p6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8" name="Google Shape;8708;p60"/>
            <p:cNvGrpSpPr/>
            <p:nvPr/>
          </p:nvGrpSpPr>
          <p:grpSpPr>
            <a:xfrm>
              <a:off x="5743962" y="2919100"/>
              <a:ext cx="623674" cy="284502"/>
              <a:chOff x="5743962" y="2919100"/>
              <a:chExt cx="623674" cy="284502"/>
            </a:xfrm>
          </p:grpSpPr>
          <p:sp>
            <p:nvSpPr>
              <p:cNvPr id="8709" name="Google Shape;8709;p6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10" name="Google Shape;8710;p6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11" name="Google Shape;8711;p60"/>
          <p:cNvGrpSpPr/>
          <p:nvPr/>
        </p:nvGrpSpPr>
        <p:grpSpPr>
          <a:xfrm>
            <a:off x="7568863" y="1854538"/>
            <a:ext cx="874976" cy="719600"/>
            <a:chOff x="7608988" y="2093194"/>
            <a:chExt cx="817276" cy="672147"/>
          </a:xfrm>
        </p:grpSpPr>
        <p:cxnSp>
          <p:nvCxnSpPr>
            <p:cNvPr id="8712" name="Google Shape;8712;p6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3" name="Google Shape;8713;p6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4" name="Google Shape;8714;p6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5" name="Google Shape;8715;p6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6" name="Google Shape;8716;p6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17" name="Google Shape;8717;p6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18" name="Google Shape;8718;p60"/>
            <p:cNvGrpSpPr/>
            <p:nvPr/>
          </p:nvGrpSpPr>
          <p:grpSpPr>
            <a:xfrm>
              <a:off x="7721175" y="2093194"/>
              <a:ext cx="599587" cy="623846"/>
              <a:chOff x="7721175" y="2093194"/>
              <a:chExt cx="599587" cy="623846"/>
            </a:xfrm>
          </p:grpSpPr>
          <p:grpSp>
            <p:nvGrpSpPr>
              <p:cNvPr id="8719" name="Google Shape;8719;p60"/>
              <p:cNvGrpSpPr/>
              <p:nvPr/>
            </p:nvGrpSpPr>
            <p:grpSpPr>
              <a:xfrm>
                <a:off x="7721175" y="2093194"/>
                <a:ext cx="291605" cy="623846"/>
                <a:chOff x="9405575" y="2061418"/>
                <a:chExt cx="291605" cy="623846"/>
              </a:xfrm>
            </p:grpSpPr>
            <p:sp>
              <p:nvSpPr>
                <p:cNvPr id="8720" name="Google Shape;8720;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0"/>
              <p:cNvGrpSpPr/>
              <p:nvPr/>
            </p:nvGrpSpPr>
            <p:grpSpPr>
              <a:xfrm flipH="1">
                <a:off x="8029157" y="2093194"/>
                <a:ext cx="291605" cy="623846"/>
                <a:chOff x="9405575" y="2061418"/>
                <a:chExt cx="291605" cy="623846"/>
              </a:xfrm>
            </p:grpSpPr>
            <p:sp>
              <p:nvSpPr>
                <p:cNvPr id="8728" name="Google Shape;8728;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35" name="Google Shape;8735;p60"/>
          <p:cNvGrpSpPr/>
          <p:nvPr/>
        </p:nvGrpSpPr>
        <p:grpSpPr>
          <a:xfrm>
            <a:off x="4013299" y="970941"/>
            <a:ext cx="712557" cy="785901"/>
            <a:chOff x="4206459" y="1191441"/>
            <a:chExt cx="712557" cy="785901"/>
          </a:xfrm>
        </p:grpSpPr>
        <p:sp>
          <p:nvSpPr>
            <p:cNvPr id="8736" name="Google Shape;8736;p6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0" name="Google Shape;8740;p60"/>
            <p:cNvGrpSpPr/>
            <p:nvPr/>
          </p:nvGrpSpPr>
          <p:grpSpPr>
            <a:xfrm>
              <a:off x="4644280" y="1290523"/>
              <a:ext cx="143716" cy="29463"/>
              <a:chOff x="4644280" y="1290523"/>
              <a:chExt cx="143716" cy="29463"/>
            </a:xfrm>
          </p:grpSpPr>
          <p:sp>
            <p:nvSpPr>
              <p:cNvPr id="8741" name="Google Shape;8741;p6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0"/>
            <p:cNvGrpSpPr/>
            <p:nvPr/>
          </p:nvGrpSpPr>
          <p:grpSpPr>
            <a:xfrm>
              <a:off x="4356567" y="1191441"/>
              <a:ext cx="143690" cy="29488"/>
              <a:chOff x="4356567" y="1191441"/>
              <a:chExt cx="143690" cy="29488"/>
            </a:xfrm>
          </p:grpSpPr>
          <p:sp>
            <p:nvSpPr>
              <p:cNvPr id="8746" name="Google Shape;8746;p6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0"/>
            <p:cNvGrpSpPr/>
            <p:nvPr/>
          </p:nvGrpSpPr>
          <p:grpSpPr>
            <a:xfrm>
              <a:off x="4339009" y="1863727"/>
              <a:ext cx="143703" cy="29476"/>
              <a:chOff x="4339009" y="1863727"/>
              <a:chExt cx="143703" cy="29476"/>
            </a:xfrm>
          </p:grpSpPr>
          <p:sp>
            <p:nvSpPr>
              <p:cNvPr id="8751" name="Google Shape;8751;p6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0"/>
            <p:cNvGrpSpPr/>
            <p:nvPr/>
          </p:nvGrpSpPr>
          <p:grpSpPr>
            <a:xfrm>
              <a:off x="4206459" y="1607315"/>
              <a:ext cx="29539" cy="142899"/>
              <a:chOff x="4206459" y="1607315"/>
              <a:chExt cx="29539" cy="142899"/>
            </a:xfrm>
          </p:grpSpPr>
          <p:sp>
            <p:nvSpPr>
              <p:cNvPr id="8756" name="Google Shape;8756;p6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0" name="Google Shape;8760;p6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0"/>
            <p:cNvGrpSpPr/>
            <p:nvPr/>
          </p:nvGrpSpPr>
          <p:grpSpPr>
            <a:xfrm>
              <a:off x="4889463" y="1423737"/>
              <a:ext cx="29552" cy="142899"/>
              <a:chOff x="4889463" y="1423737"/>
              <a:chExt cx="29552" cy="142899"/>
            </a:xfrm>
          </p:grpSpPr>
          <p:sp>
            <p:nvSpPr>
              <p:cNvPr id="8765" name="Google Shape;8765;p6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60"/>
            <p:cNvGrpSpPr/>
            <p:nvPr/>
          </p:nvGrpSpPr>
          <p:grpSpPr>
            <a:xfrm>
              <a:off x="4771663" y="1876896"/>
              <a:ext cx="108651" cy="100447"/>
              <a:chOff x="4771663" y="1876896"/>
              <a:chExt cx="108651" cy="100447"/>
            </a:xfrm>
          </p:grpSpPr>
          <p:sp>
            <p:nvSpPr>
              <p:cNvPr id="8770" name="Google Shape;8770;p6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4" name="Google Shape;8774;p60"/>
          <p:cNvGrpSpPr/>
          <p:nvPr/>
        </p:nvGrpSpPr>
        <p:grpSpPr>
          <a:xfrm>
            <a:off x="4008774" y="1854164"/>
            <a:ext cx="791287" cy="720350"/>
            <a:chOff x="267375" y="1071875"/>
            <a:chExt cx="470500" cy="428550"/>
          </a:xfrm>
        </p:grpSpPr>
        <p:sp>
          <p:nvSpPr>
            <p:cNvPr id="8775" name="Google Shape;8775;p6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0"/>
          <p:cNvGrpSpPr/>
          <p:nvPr/>
        </p:nvGrpSpPr>
        <p:grpSpPr>
          <a:xfrm>
            <a:off x="709269" y="3498794"/>
            <a:ext cx="1408444" cy="673166"/>
            <a:chOff x="712664" y="3693287"/>
            <a:chExt cx="1460738" cy="698160"/>
          </a:xfrm>
        </p:grpSpPr>
        <p:grpSp>
          <p:nvGrpSpPr>
            <p:cNvPr id="8784" name="Google Shape;8784;p60"/>
            <p:cNvGrpSpPr/>
            <p:nvPr/>
          </p:nvGrpSpPr>
          <p:grpSpPr>
            <a:xfrm>
              <a:off x="1380079" y="4133090"/>
              <a:ext cx="234048" cy="258099"/>
              <a:chOff x="1380079" y="4133090"/>
              <a:chExt cx="234048" cy="258099"/>
            </a:xfrm>
          </p:grpSpPr>
          <p:sp>
            <p:nvSpPr>
              <p:cNvPr id="8785" name="Google Shape;8785;p6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0"/>
            <p:cNvGrpSpPr/>
            <p:nvPr/>
          </p:nvGrpSpPr>
          <p:grpSpPr>
            <a:xfrm>
              <a:off x="884610" y="3864082"/>
              <a:ext cx="1118566" cy="527275"/>
              <a:chOff x="890961" y="3865463"/>
              <a:chExt cx="1115221" cy="525698"/>
            </a:xfrm>
          </p:grpSpPr>
          <p:sp>
            <p:nvSpPr>
              <p:cNvPr id="8789" name="Google Shape;8789;p6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0"/>
            <p:cNvGrpSpPr/>
            <p:nvPr/>
          </p:nvGrpSpPr>
          <p:grpSpPr>
            <a:xfrm>
              <a:off x="712664" y="3693287"/>
              <a:ext cx="1460738" cy="698160"/>
              <a:chOff x="712664" y="3693025"/>
              <a:chExt cx="1460738" cy="698160"/>
            </a:xfrm>
          </p:grpSpPr>
          <p:sp>
            <p:nvSpPr>
              <p:cNvPr id="8793" name="Google Shape;8793;p6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60"/>
          <p:cNvGrpSpPr/>
          <p:nvPr/>
        </p:nvGrpSpPr>
        <p:grpSpPr>
          <a:xfrm>
            <a:off x="3146985" y="970941"/>
            <a:ext cx="795485" cy="738831"/>
            <a:chOff x="3348603" y="1236445"/>
            <a:chExt cx="749256" cy="695894"/>
          </a:xfrm>
        </p:grpSpPr>
        <p:grpSp>
          <p:nvGrpSpPr>
            <p:cNvPr id="8800" name="Google Shape;8800;p60"/>
            <p:cNvGrpSpPr/>
            <p:nvPr/>
          </p:nvGrpSpPr>
          <p:grpSpPr>
            <a:xfrm>
              <a:off x="3583779" y="1236445"/>
              <a:ext cx="293795" cy="285811"/>
              <a:chOff x="3750225" y="1774000"/>
              <a:chExt cx="149575" cy="145525"/>
            </a:xfrm>
          </p:grpSpPr>
          <p:sp>
            <p:nvSpPr>
              <p:cNvPr id="8801" name="Google Shape;8801;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0"/>
            <p:cNvGrpSpPr/>
            <p:nvPr/>
          </p:nvGrpSpPr>
          <p:grpSpPr>
            <a:xfrm>
              <a:off x="3775534" y="1462599"/>
              <a:ext cx="322325" cy="285958"/>
              <a:chOff x="3847850" y="1889150"/>
              <a:chExt cx="164100" cy="145600"/>
            </a:xfrm>
          </p:grpSpPr>
          <p:sp>
            <p:nvSpPr>
              <p:cNvPr id="8804" name="Google Shape;8804;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0"/>
            <p:cNvGrpSpPr/>
            <p:nvPr/>
          </p:nvGrpSpPr>
          <p:grpSpPr>
            <a:xfrm>
              <a:off x="3545329" y="1646528"/>
              <a:ext cx="293746" cy="285811"/>
              <a:chOff x="3730650" y="1982800"/>
              <a:chExt cx="149550" cy="145525"/>
            </a:xfrm>
          </p:grpSpPr>
          <p:sp>
            <p:nvSpPr>
              <p:cNvPr id="8807" name="Google Shape;880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0"/>
            <p:cNvGrpSpPr/>
            <p:nvPr/>
          </p:nvGrpSpPr>
          <p:grpSpPr>
            <a:xfrm>
              <a:off x="3348603" y="1415046"/>
              <a:ext cx="294384" cy="284387"/>
              <a:chOff x="3630494" y="1864938"/>
              <a:chExt cx="149875" cy="144800"/>
            </a:xfrm>
          </p:grpSpPr>
          <p:sp>
            <p:nvSpPr>
              <p:cNvPr id="8810" name="Google Shape;8810;p6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2" name="Google Shape;8812;p60"/>
          <p:cNvGrpSpPr/>
          <p:nvPr/>
        </p:nvGrpSpPr>
        <p:grpSpPr>
          <a:xfrm>
            <a:off x="2268512" y="3493837"/>
            <a:ext cx="1324924" cy="678083"/>
            <a:chOff x="2413923" y="3711366"/>
            <a:chExt cx="1374117" cy="703260"/>
          </a:xfrm>
        </p:grpSpPr>
        <p:grpSp>
          <p:nvGrpSpPr>
            <p:cNvPr id="8813" name="Google Shape;8813;p60"/>
            <p:cNvGrpSpPr/>
            <p:nvPr/>
          </p:nvGrpSpPr>
          <p:grpSpPr>
            <a:xfrm>
              <a:off x="2413923" y="3711366"/>
              <a:ext cx="1374117" cy="703260"/>
              <a:chOff x="2413923" y="3711366"/>
              <a:chExt cx="1374117" cy="703260"/>
            </a:xfrm>
          </p:grpSpPr>
          <p:sp>
            <p:nvSpPr>
              <p:cNvPr id="8814" name="Google Shape;8814;p6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5" name="Google Shape;8815;p60"/>
              <p:cNvGrpSpPr/>
              <p:nvPr/>
            </p:nvGrpSpPr>
            <p:grpSpPr>
              <a:xfrm>
                <a:off x="2600284" y="3808654"/>
                <a:ext cx="234506" cy="138009"/>
                <a:chOff x="2600284" y="3808654"/>
                <a:chExt cx="234506" cy="138009"/>
              </a:xfrm>
            </p:grpSpPr>
            <p:sp>
              <p:nvSpPr>
                <p:cNvPr id="8816" name="Google Shape;8816;p6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7" name="Google Shape;8817;p6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18" name="Google Shape;8818;p60"/>
              <p:cNvGrpSpPr/>
              <p:nvPr/>
            </p:nvGrpSpPr>
            <p:grpSpPr>
              <a:xfrm>
                <a:off x="3359659" y="3805664"/>
                <a:ext cx="232294" cy="141000"/>
                <a:chOff x="3359659" y="3805664"/>
                <a:chExt cx="232294" cy="141000"/>
              </a:xfrm>
            </p:grpSpPr>
            <p:sp>
              <p:nvSpPr>
                <p:cNvPr id="8819" name="Google Shape;8819;p6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0" name="Google Shape;8820;p6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1" name="Google Shape;8821;p60"/>
              <p:cNvGrpSpPr/>
              <p:nvPr/>
            </p:nvGrpSpPr>
            <p:grpSpPr>
              <a:xfrm>
                <a:off x="3067316" y="3711366"/>
                <a:ext cx="66900" cy="166809"/>
                <a:chOff x="3067316" y="3711366"/>
                <a:chExt cx="66900" cy="166809"/>
              </a:xfrm>
            </p:grpSpPr>
            <p:sp>
              <p:nvSpPr>
                <p:cNvPr id="8822" name="Google Shape;8822;p6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3" name="Google Shape;8823;p6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4" name="Google Shape;8824;p60"/>
              <p:cNvGrpSpPr/>
              <p:nvPr/>
            </p:nvGrpSpPr>
            <p:grpSpPr>
              <a:xfrm>
                <a:off x="2413923" y="4058666"/>
                <a:ext cx="224119" cy="66900"/>
                <a:chOff x="2413923" y="4058666"/>
                <a:chExt cx="224119" cy="66900"/>
              </a:xfrm>
            </p:grpSpPr>
            <p:sp>
              <p:nvSpPr>
                <p:cNvPr id="8825" name="Google Shape;8825;p6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6" name="Google Shape;8826;p6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7" name="Google Shape;8827;p60"/>
              <p:cNvGrpSpPr/>
              <p:nvPr/>
            </p:nvGrpSpPr>
            <p:grpSpPr>
              <a:xfrm>
                <a:off x="3564643" y="4058666"/>
                <a:ext cx="223397" cy="66900"/>
                <a:chOff x="3564643" y="4058666"/>
                <a:chExt cx="223397" cy="66900"/>
              </a:xfrm>
            </p:grpSpPr>
            <p:sp>
              <p:nvSpPr>
                <p:cNvPr id="8828" name="Google Shape;8828;p6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9" name="Google Shape;8829;p6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30" name="Google Shape;8830;p60"/>
            <p:cNvGrpSpPr/>
            <p:nvPr/>
          </p:nvGrpSpPr>
          <p:grpSpPr>
            <a:xfrm>
              <a:off x="2633353" y="3965763"/>
              <a:ext cx="933975" cy="445687"/>
              <a:chOff x="2633353" y="3965763"/>
              <a:chExt cx="933975" cy="445687"/>
            </a:xfrm>
          </p:grpSpPr>
          <p:sp>
            <p:nvSpPr>
              <p:cNvPr id="8831" name="Google Shape;8831;p6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3" name="Google Shape;8833;p60"/>
          <p:cNvGrpSpPr/>
          <p:nvPr/>
        </p:nvGrpSpPr>
        <p:grpSpPr>
          <a:xfrm>
            <a:off x="6392784" y="1044384"/>
            <a:ext cx="1131087" cy="587383"/>
            <a:chOff x="238125" y="999450"/>
            <a:chExt cx="7140700" cy="3708225"/>
          </a:xfrm>
        </p:grpSpPr>
        <p:sp>
          <p:nvSpPr>
            <p:cNvPr id="8834" name="Google Shape;8834;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60"/>
          <p:cNvGrpSpPr/>
          <p:nvPr/>
        </p:nvGrpSpPr>
        <p:grpSpPr>
          <a:xfrm>
            <a:off x="3744234" y="3493879"/>
            <a:ext cx="1375854" cy="678131"/>
            <a:chOff x="3913765" y="3641905"/>
            <a:chExt cx="1522805" cy="750560"/>
          </a:xfrm>
        </p:grpSpPr>
        <p:grpSp>
          <p:nvGrpSpPr>
            <p:cNvPr id="8844" name="Google Shape;8844;p60"/>
            <p:cNvGrpSpPr/>
            <p:nvPr/>
          </p:nvGrpSpPr>
          <p:grpSpPr>
            <a:xfrm>
              <a:off x="3913765" y="3997002"/>
              <a:ext cx="1522805" cy="395463"/>
              <a:chOff x="3913765" y="3997002"/>
              <a:chExt cx="1522805" cy="395463"/>
            </a:xfrm>
          </p:grpSpPr>
          <p:grpSp>
            <p:nvGrpSpPr>
              <p:cNvPr id="8845" name="Google Shape;8845;p60"/>
              <p:cNvGrpSpPr/>
              <p:nvPr/>
            </p:nvGrpSpPr>
            <p:grpSpPr>
              <a:xfrm>
                <a:off x="3913765" y="4138659"/>
                <a:ext cx="507602" cy="253806"/>
                <a:chOff x="3913765" y="4138659"/>
                <a:chExt cx="507602" cy="253806"/>
              </a:xfrm>
            </p:grpSpPr>
            <p:sp>
              <p:nvSpPr>
                <p:cNvPr id="8846" name="Google Shape;8846;p6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48" name="Google Shape;8848;p60"/>
              <p:cNvGrpSpPr/>
              <p:nvPr/>
            </p:nvGrpSpPr>
            <p:grpSpPr>
              <a:xfrm>
                <a:off x="4421361" y="3997002"/>
                <a:ext cx="507618" cy="395463"/>
                <a:chOff x="4421361" y="3997002"/>
                <a:chExt cx="507618" cy="395463"/>
              </a:xfrm>
            </p:grpSpPr>
            <p:sp>
              <p:nvSpPr>
                <p:cNvPr id="8849" name="Google Shape;8849;p6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0"/>
              <p:cNvGrpSpPr/>
              <p:nvPr/>
            </p:nvGrpSpPr>
            <p:grpSpPr>
              <a:xfrm>
                <a:off x="4928973" y="4189418"/>
                <a:ext cx="507596" cy="203047"/>
                <a:chOff x="4928973" y="4189418"/>
                <a:chExt cx="507596" cy="203047"/>
              </a:xfrm>
            </p:grpSpPr>
            <p:sp>
              <p:nvSpPr>
                <p:cNvPr id="8852" name="Google Shape;8852;p6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4" name="Google Shape;8854;p60"/>
            <p:cNvGrpSpPr/>
            <p:nvPr/>
          </p:nvGrpSpPr>
          <p:grpSpPr>
            <a:xfrm>
              <a:off x="4482186" y="3641905"/>
              <a:ext cx="397605" cy="349784"/>
              <a:chOff x="2906375" y="1159725"/>
              <a:chExt cx="1860575" cy="1636800"/>
            </a:xfrm>
          </p:grpSpPr>
          <p:sp>
            <p:nvSpPr>
              <p:cNvPr id="8855" name="Google Shape;8855;p6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9" name="Google Shape;8859;p60"/>
          <p:cNvGrpSpPr/>
          <p:nvPr/>
        </p:nvGrpSpPr>
        <p:grpSpPr>
          <a:xfrm>
            <a:off x="6528943" y="1853805"/>
            <a:ext cx="940737" cy="721067"/>
            <a:chOff x="6599718" y="2068734"/>
            <a:chExt cx="940737" cy="721067"/>
          </a:xfrm>
        </p:grpSpPr>
        <p:sp>
          <p:nvSpPr>
            <p:cNvPr id="8860" name="Google Shape;8860;p6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60"/>
            <p:cNvGrpSpPr/>
            <p:nvPr/>
          </p:nvGrpSpPr>
          <p:grpSpPr>
            <a:xfrm>
              <a:off x="6836957" y="2068734"/>
              <a:ext cx="461892" cy="721067"/>
              <a:chOff x="6836957" y="2068734"/>
              <a:chExt cx="461892" cy="721067"/>
            </a:xfrm>
          </p:grpSpPr>
          <p:sp>
            <p:nvSpPr>
              <p:cNvPr id="8867" name="Google Shape;8867;p6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60"/>
              <p:cNvGrpSpPr/>
              <p:nvPr/>
            </p:nvGrpSpPr>
            <p:grpSpPr>
              <a:xfrm>
                <a:off x="6836957" y="2068734"/>
                <a:ext cx="461892" cy="721067"/>
                <a:chOff x="6836957" y="2068734"/>
                <a:chExt cx="461892" cy="721067"/>
              </a:xfrm>
            </p:grpSpPr>
            <p:sp>
              <p:nvSpPr>
                <p:cNvPr id="8874" name="Google Shape;8874;p6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1" name="Google Shape;8881;p60"/>
          <p:cNvGrpSpPr/>
          <p:nvPr/>
        </p:nvGrpSpPr>
        <p:grpSpPr>
          <a:xfrm>
            <a:off x="2412262" y="1858152"/>
            <a:ext cx="712577" cy="712374"/>
            <a:chOff x="2559249" y="2069323"/>
            <a:chExt cx="685566" cy="685634"/>
          </a:xfrm>
        </p:grpSpPr>
        <p:sp>
          <p:nvSpPr>
            <p:cNvPr id="8882" name="Google Shape;8882;p6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0"/>
          <p:cNvGrpSpPr/>
          <p:nvPr/>
        </p:nvGrpSpPr>
        <p:grpSpPr>
          <a:xfrm>
            <a:off x="7594699" y="970941"/>
            <a:ext cx="845645" cy="711911"/>
            <a:chOff x="951975" y="315800"/>
            <a:chExt cx="5860325" cy="4933550"/>
          </a:xfrm>
        </p:grpSpPr>
        <p:sp>
          <p:nvSpPr>
            <p:cNvPr id="8896" name="Google Shape;8896;p6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0"/>
          <p:cNvGrpSpPr/>
          <p:nvPr/>
        </p:nvGrpSpPr>
        <p:grpSpPr>
          <a:xfrm>
            <a:off x="3691828" y="2707050"/>
            <a:ext cx="1617932" cy="621724"/>
            <a:chOff x="3862800" y="3038525"/>
            <a:chExt cx="1329006" cy="510698"/>
          </a:xfrm>
        </p:grpSpPr>
        <p:sp>
          <p:nvSpPr>
            <p:cNvPr id="8905" name="Google Shape;8905;p6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7" name="Google Shape;8907;p60"/>
            <p:cNvGrpSpPr/>
            <p:nvPr/>
          </p:nvGrpSpPr>
          <p:grpSpPr>
            <a:xfrm>
              <a:off x="3967075" y="3040337"/>
              <a:ext cx="1019927" cy="402126"/>
              <a:chOff x="3967075" y="3040337"/>
              <a:chExt cx="1019927" cy="402126"/>
            </a:xfrm>
          </p:grpSpPr>
          <p:sp>
            <p:nvSpPr>
              <p:cNvPr id="8908" name="Google Shape;8908;p6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0"/>
            <p:cNvGrpSpPr/>
            <p:nvPr/>
          </p:nvGrpSpPr>
          <p:grpSpPr>
            <a:xfrm>
              <a:off x="4186700" y="3040337"/>
              <a:ext cx="390475" cy="183289"/>
              <a:chOff x="4186700" y="3040337"/>
              <a:chExt cx="390475" cy="183289"/>
            </a:xfrm>
          </p:grpSpPr>
          <p:sp>
            <p:nvSpPr>
              <p:cNvPr id="8911" name="Google Shape;8911;p6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0"/>
            <p:cNvGrpSpPr/>
            <p:nvPr/>
          </p:nvGrpSpPr>
          <p:grpSpPr>
            <a:xfrm>
              <a:off x="4073727" y="3040337"/>
              <a:ext cx="697794" cy="296263"/>
              <a:chOff x="4073727" y="3040337"/>
              <a:chExt cx="697794" cy="296263"/>
            </a:xfrm>
          </p:grpSpPr>
          <p:sp>
            <p:nvSpPr>
              <p:cNvPr id="8914" name="Google Shape;8914;p6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0"/>
            <p:cNvGrpSpPr/>
            <p:nvPr/>
          </p:nvGrpSpPr>
          <p:grpSpPr>
            <a:xfrm>
              <a:off x="3862800" y="3038525"/>
              <a:ext cx="1329006" cy="510698"/>
              <a:chOff x="3862800" y="3038525"/>
              <a:chExt cx="1329006" cy="510698"/>
            </a:xfrm>
          </p:grpSpPr>
          <p:sp>
            <p:nvSpPr>
              <p:cNvPr id="8917" name="Google Shape;8917;p6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9" name="Google Shape;8919;p60"/>
          <p:cNvGrpSpPr/>
          <p:nvPr/>
        </p:nvGrpSpPr>
        <p:grpSpPr>
          <a:xfrm>
            <a:off x="700150" y="970941"/>
            <a:ext cx="883205" cy="775176"/>
            <a:chOff x="649648" y="271400"/>
            <a:chExt cx="6215377" cy="5455143"/>
          </a:xfrm>
        </p:grpSpPr>
        <p:sp>
          <p:nvSpPr>
            <p:cNvPr id="8920" name="Google Shape;8920;p6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60"/>
          <p:cNvGrpSpPr/>
          <p:nvPr/>
        </p:nvGrpSpPr>
        <p:grpSpPr>
          <a:xfrm>
            <a:off x="2308452" y="970941"/>
            <a:ext cx="767704" cy="815489"/>
            <a:chOff x="2499700" y="1135950"/>
            <a:chExt cx="732402" cy="777990"/>
          </a:xfrm>
        </p:grpSpPr>
        <p:grpSp>
          <p:nvGrpSpPr>
            <p:cNvPr id="8933" name="Google Shape;8933;p60"/>
            <p:cNvGrpSpPr/>
            <p:nvPr/>
          </p:nvGrpSpPr>
          <p:grpSpPr>
            <a:xfrm>
              <a:off x="2499700" y="1135950"/>
              <a:ext cx="732402" cy="694705"/>
              <a:chOff x="2499700" y="1135950"/>
              <a:chExt cx="732402" cy="694705"/>
            </a:xfrm>
          </p:grpSpPr>
          <p:sp>
            <p:nvSpPr>
              <p:cNvPr id="8934" name="Google Shape;8934;p6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0"/>
            <p:cNvGrpSpPr/>
            <p:nvPr/>
          </p:nvGrpSpPr>
          <p:grpSpPr>
            <a:xfrm>
              <a:off x="2517909" y="1188726"/>
              <a:ext cx="702702" cy="725214"/>
              <a:chOff x="2517909" y="1188726"/>
              <a:chExt cx="702702" cy="725214"/>
            </a:xfrm>
          </p:grpSpPr>
          <p:sp>
            <p:nvSpPr>
              <p:cNvPr id="8962" name="Google Shape;8962;p6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7" name="Google Shape;8967;p60"/>
          <p:cNvGrpSpPr/>
          <p:nvPr/>
        </p:nvGrpSpPr>
        <p:grpSpPr>
          <a:xfrm>
            <a:off x="1654184" y="970941"/>
            <a:ext cx="583439" cy="870229"/>
            <a:chOff x="1716825" y="1121550"/>
            <a:chExt cx="622800" cy="928938"/>
          </a:xfrm>
        </p:grpSpPr>
        <p:grpSp>
          <p:nvGrpSpPr>
            <p:cNvPr id="8968" name="Google Shape;8968;p60"/>
            <p:cNvGrpSpPr/>
            <p:nvPr/>
          </p:nvGrpSpPr>
          <p:grpSpPr>
            <a:xfrm>
              <a:off x="1716825" y="1121550"/>
              <a:ext cx="622800" cy="928938"/>
              <a:chOff x="1716825" y="1121550"/>
              <a:chExt cx="622800" cy="928938"/>
            </a:xfrm>
          </p:grpSpPr>
          <p:cxnSp>
            <p:nvCxnSpPr>
              <p:cNvPr id="8969" name="Google Shape;8969;p6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70" name="Google Shape;8970;p6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0"/>
            <p:cNvGrpSpPr/>
            <p:nvPr/>
          </p:nvGrpSpPr>
          <p:grpSpPr>
            <a:xfrm>
              <a:off x="1768050" y="1172775"/>
              <a:ext cx="520200" cy="832000"/>
              <a:chOff x="1768050" y="1172775"/>
              <a:chExt cx="520200" cy="832000"/>
            </a:xfrm>
          </p:grpSpPr>
          <p:cxnSp>
            <p:nvCxnSpPr>
              <p:cNvPr id="8972" name="Google Shape;8972;p6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73" name="Google Shape;8973;p6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0"/>
            <p:cNvGrpSpPr/>
            <p:nvPr/>
          </p:nvGrpSpPr>
          <p:grpSpPr>
            <a:xfrm>
              <a:off x="1820100" y="1225475"/>
              <a:ext cx="416400" cy="729575"/>
              <a:chOff x="1820100" y="1225475"/>
              <a:chExt cx="416400" cy="729575"/>
            </a:xfrm>
          </p:grpSpPr>
          <p:cxnSp>
            <p:nvCxnSpPr>
              <p:cNvPr id="8975" name="Google Shape;8975;p6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76" name="Google Shape;8976;p6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0"/>
            <p:cNvGrpSpPr/>
            <p:nvPr/>
          </p:nvGrpSpPr>
          <p:grpSpPr>
            <a:xfrm>
              <a:off x="1874250" y="1278825"/>
              <a:ext cx="308100" cy="605275"/>
              <a:chOff x="1874250" y="1278825"/>
              <a:chExt cx="308100" cy="605275"/>
            </a:xfrm>
          </p:grpSpPr>
          <p:cxnSp>
            <p:nvCxnSpPr>
              <p:cNvPr id="8978" name="Google Shape;8978;p6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79" name="Google Shape;8979;p6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60"/>
          <p:cNvGrpSpPr/>
          <p:nvPr/>
        </p:nvGrpSpPr>
        <p:grpSpPr>
          <a:xfrm>
            <a:off x="1574007" y="1857263"/>
            <a:ext cx="739072" cy="714152"/>
            <a:chOff x="4334725" y="1355875"/>
            <a:chExt cx="3106650" cy="3001900"/>
          </a:xfrm>
        </p:grpSpPr>
        <p:grpSp>
          <p:nvGrpSpPr>
            <p:cNvPr id="8982" name="Google Shape;8982;p60"/>
            <p:cNvGrpSpPr/>
            <p:nvPr/>
          </p:nvGrpSpPr>
          <p:grpSpPr>
            <a:xfrm>
              <a:off x="4516050" y="1724875"/>
              <a:ext cx="2693725" cy="2632900"/>
              <a:chOff x="4516050" y="1724875"/>
              <a:chExt cx="2693725" cy="2632900"/>
            </a:xfrm>
          </p:grpSpPr>
          <p:sp>
            <p:nvSpPr>
              <p:cNvPr id="8983" name="Google Shape;8983;p6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60"/>
            <p:cNvGrpSpPr/>
            <p:nvPr/>
          </p:nvGrpSpPr>
          <p:grpSpPr>
            <a:xfrm>
              <a:off x="4334725" y="1355875"/>
              <a:ext cx="3106650" cy="2709650"/>
              <a:chOff x="4334725" y="1355875"/>
              <a:chExt cx="3106650" cy="2709650"/>
            </a:xfrm>
          </p:grpSpPr>
          <p:sp>
            <p:nvSpPr>
              <p:cNvPr id="8987" name="Google Shape;8987;p6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0" name="Google Shape;8990;p60"/>
          <p:cNvGrpSpPr/>
          <p:nvPr/>
        </p:nvGrpSpPr>
        <p:grpSpPr>
          <a:xfrm>
            <a:off x="7690956" y="3488034"/>
            <a:ext cx="312074" cy="684173"/>
            <a:chOff x="7645573" y="3754300"/>
            <a:chExt cx="293855" cy="644170"/>
          </a:xfrm>
        </p:grpSpPr>
        <p:sp>
          <p:nvSpPr>
            <p:cNvPr id="8991" name="Google Shape;8991;p6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0"/>
          <p:cNvGrpSpPr/>
          <p:nvPr/>
        </p:nvGrpSpPr>
        <p:grpSpPr>
          <a:xfrm>
            <a:off x="5612944" y="970941"/>
            <a:ext cx="709011" cy="739359"/>
            <a:chOff x="5830645" y="1256617"/>
            <a:chExt cx="530340" cy="553040"/>
          </a:xfrm>
        </p:grpSpPr>
        <p:grpSp>
          <p:nvGrpSpPr>
            <p:cNvPr id="8994" name="Google Shape;8994;p60"/>
            <p:cNvGrpSpPr/>
            <p:nvPr/>
          </p:nvGrpSpPr>
          <p:grpSpPr>
            <a:xfrm>
              <a:off x="5830645" y="1256617"/>
              <a:ext cx="259743" cy="269909"/>
              <a:chOff x="5830645" y="1256617"/>
              <a:chExt cx="259743" cy="269909"/>
            </a:xfrm>
          </p:grpSpPr>
          <p:sp>
            <p:nvSpPr>
              <p:cNvPr id="8995" name="Google Shape;8995;p6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0"/>
            <p:cNvGrpSpPr/>
            <p:nvPr/>
          </p:nvGrpSpPr>
          <p:grpSpPr>
            <a:xfrm>
              <a:off x="6101293" y="1256617"/>
              <a:ext cx="259692" cy="269909"/>
              <a:chOff x="6101293" y="1256617"/>
              <a:chExt cx="259692" cy="269909"/>
            </a:xfrm>
          </p:grpSpPr>
          <p:sp>
            <p:nvSpPr>
              <p:cNvPr id="8998" name="Google Shape;8998;p6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0"/>
            <p:cNvGrpSpPr/>
            <p:nvPr/>
          </p:nvGrpSpPr>
          <p:grpSpPr>
            <a:xfrm>
              <a:off x="5830645" y="1539749"/>
              <a:ext cx="259692" cy="269909"/>
              <a:chOff x="5830645" y="1539749"/>
              <a:chExt cx="259692" cy="269909"/>
            </a:xfrm>
          </p:grpSpPr>
          <p:sp>
            <p:nvSpPr>
              <p:cNvPr id="9001" name="Google Shape;9001;p6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0"/>
            <p:cNvGrpSpPr/>
            <p:nvPr/>
          </p:nvGrpSpPr>
          <p:grpSpPr>
            <a:xfrm>
              <a:off x="6101293" y="1539749"/>
              <a:ext cx="259692" cy="269909"/>
              <a:chOff x="6101293" y="1539749"/>
              <a:chExt cx="259692" cy="269909"/>
            </a:xfrm>
          </p:grpSpPr>
          <p:sp>
            <p:nvSpPr>
              <p:cNvPr id="9004" name="Google Shape;9004;p6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6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0"/>
          <p:cNvGrpSpPr/>
          <p:nvPr/>
        </p:nvGrpSpPr>
        <p:grpSpPr>
          <a:xfrm>
            <a:off x="714438" y="2707057"/>
            <a:ext cx="1452955" cy="621360"/>
            <a:chOff x="732422" y="2990152"/>
            <a:chExt cx="1337773" cy="572102"/>
          </a:xfrm>
        </p:grpSpPr>
        <p:sp>
          <p:nvSpPr>
            <p:cNvPr id="9008" name="Google Shape;9008;p6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854639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017"/>
        <p:cNvGrpSpPr/>
        <p:nvPr/>
      </p:nvGrpSpPr>
      <p:grpSpPr>
        <a:xfrm>
          <a:off x="0" y="0"/>
          <a:ext cx="0" cy="0"/>
          <a:chOff x="0" y="0"/>
          <a:chExt cx="0" cy="0"/>
        </a:xfrm>
      </p:grpSpPr>
      <p:grpSp>
        <p:nvGrpSpPr>
          <p:cNvPr id="9018" name="Google Shape;9018;p61"/>
          <p:cNvGrpSpPr/>
          <p:nvPr/>
        </p:nvGrpSpPr>
        <p:grpSpPr>
          <a:xfrm>
            <a:off x="708575" y="965865"/>
            <a:ext cx="1636117" cy="1526144"/>
            <a:chOff x="729238" y="1179665"/>
            <a:chExt cx="1636117" cy="1526144"/>
          </a:xfrm>
        </p:grpSpPr>
        <p:grpSp>
          <p:nvGrpSpPr>
            <p:cNvPr id="9019" name="Google Shape;9019;p61"/>
            <p:cNvGrpSpPr/>
            <p:nvPr/>
          </p:nvGrpSpPr>
          <p:grpSpPr>
            <a:xfrm>
              <a:off x="729238" y="1179665"/>
              <a:ext cx="80700" cy="1526144"/>
              <a:chOff x="729238" y="1179665"/>
              <a:chExt cx="80700" cy="1526144"/>
            </a:xfrm>
          </p:grpSpPr>
          <p:sp>
            <p:nvSpPr>
              <p:cNvPr id="9020" name="Google Shape;9020;p6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1"/>
            <p:cNvGrpSpPr/>
            <p:nvPr/>
          </p:nvGrpSpPr>
          <p:grpSpPr>
            <a:xfrm>
              <a:off x="903098" y="1179665"/>
              <a:ext cx="80700" cy="1526144"/>
              <a:chOff x="903098" y="1179665"/>
              <a:chExt cx="80700" cy="1526144"/>
            </a:xfrm>
          </p:grpSpPr>
          <p:sp>
            <p:nvSpPr>
              <p:cNvPr id="9031" name="Google Shape;9031;p6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1"/>
            <p:cNvGrpSpPr/>
            <p:nvPr/>
          </p:nvGrpSpPr>
          <p:grpSpPr>
            <a:xfrm>
              <a:off x="1076958" y="1179665"/>
              <a:ext cx="80700" cy="1526144"/>
              <a:chOff x="1076958" y="1179665"/>
              <a:chExt cx="80700" cy="1526144"/>
            </a:xfrm>
          </p:grpSpPr>
          <p:sp>
            <p:nvSpPr>
              <p:cNvPr id="9042" name="Google Shape;9042;p6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1"/>
            <p:cNvGrpSpPr/>
            <p:nvPr/>
          </p:nvGrpSpPr>
          <p:grpSpPr>
            <a:xfrm>
              <a:off x="1247707" y="1179665"/>
              <a:ext cx="80700" cy="1526144"/>
              <a:chOff x="1247707" y="1179665"/>
              <a:chExt cx="80700" cy="1526144"/>
            </a:xfrm>
          </p:grpSpPr>
          <p:sp>
            <p:nvSpPr>
              <p:cNvPr id="9053" name="Google Shape;9053;p6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1"/>
            <p:cNvGrpSpPr/>
            <p:nvPr/>
          </p:nvGrpSpPr>
          <p:grpSpPr>
            <a:xfrm>
              <a:off x="1421567" y="1179665"/>
              <a:ext cx="80700" cy="1526144"/>
              <a:chOff x="1421567" y="1179665"/>
              <a:chExt cx="80700" cy="1526144"/>
            </a:xfrm>
          </p:grpSpPr>
          <p:sp>
            <p:nvSpPr>
              <p:cNvPr id="9064" name="Google Shape;9064;p6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1"/>
            <p:cNvGrpSpPr/>
            <p:nvPr/>
          </p:nvGrpSpPr>
          <p:grpSpPr>
            <a:xfrm>
              <a:off x="1592327" y="1179665"/>
              <a:ext cx="80700" cy="1526144"/>
              <a:chOff x="1592327" y="1179665"/>
              <a:chExt cx="80700" cy="1526144"/>
            </a:xfrm>
          </p:grpSpPr>
          <p:sp>
            <p:nvSpPr>
              <p:cNvPr id="9075" name="Google Shape;9075;p6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1"/>
            <p:cNvGrpSpPr/>
            <p:nvPr/>
          </p:nvGrpSpPr>
          <p:grpSpPr>
            <a:xfrm>
              <a:off x="1766187" y="1179665"/>
              <a:ext cx="80700" cy="1526144"/>
              <a:chOff x="1766187" y="1179665"/>
              <a:chExt cx="80700" cy="1526144"/>
            </a:xfrm>
          </p:grpSpPr>
          <p:sp>
            <p:nvSpPr>
              <p:cNvPr id="9086" name="Google Shape;9086;p6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61"/>
            <p:cNvGrpSpPr/>
            <p:nvPr/>
          </p:nvGrpSpPr>
          <p:grpSpPr>
            <a:xfrm>
              <a:off x="1936935" y="1179665"/>
              <a:ext cx="80700" cy="1526144"/>
              <a:chOff x="1936935" y="1179665"/>
              <a:chExt cx="80700" cy="1526144"/>
            </a:xfrm>
          </p:grpSpPr>
          <p:sp>
            <p:nvSpPr>
              <p:cNvPr id="9097" name="Google Shape;9097;p6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1"/>
            <p:cNvGrpSpPr/>
            <p:nvPr/>
          </p:nvGrpSpPr>
          <p:grpSpPr>
            <a:xfrm>
              <a:off x="2110795" y="1179665"/>
              <a:ext cx="80700" cy="1526144"/>
              <a:chOff x="2110795" y="1179665"/>
              <a:chExt cx="80700" cy="1526144"/>
            </a:xfrm>
          </p:grpSpPr>
          <p:sp>
            <p:nvSpPr>
              <p:cNvPr id="9108" name="Google Shape;9108;p6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1"/>
            <p:cNvGrpSpPr/>
            <p:nvPr/>
          </p:nvGrpSpPr>
          <p:grpSpPr>
            <a:xfrm>
              <a:off x="2284655" y="1179665"/>
              <a:ext cx="80700" cy="1526144"/>
              <a:chOff x="2284655" y="1179665"/>
              <a:chExt cx="80700" cy="1526144"/>
            </a:xfrm>
          </p:grpSpPr>
          <p:sp>
            <p:nvSpPr>
              <p:cNvPr id="9119" name="Google Shape;9119;p6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9" name="Google Shape;9129;p61"/>
          <p:cNvGrpSpPr/>
          <p:nvPr/>
        </p:nvGrpSpPr>
        <p:grpSpPr>
          <a:xfrm>
            <a:off x="2603242" y="985003"/>
            <a:ext cx="1364248" cy="1102133"/>
            <a:chOff x="2623904" y="1198803"/>
            <a:chExt cx="1364248" cy="1102133"/>
          </a:xfrm>
        </p:grpSpPr>
        <p:grpSp>
          <p:nvGrpSpPr>
            <p:cNvPr id="9130" name="Google Shape;9130;p61"/>
            <p:cNvGrpSpPr/>
            <p:nvPr/>
          </p:nvGrpSpPr>
          <p:grpSpPr>
            <a:xfrm>
              <a:off x="2623907" y="1198803"/>
              <a:ext cx="1364245" cy="273000"/>
              <a:chOff x="2623907" y="1198803"/>
              <a:chExt cx="1364245" cy="273000"/>
            </a:xfrm>
          </p:grpSpPr>
          <p:sp>
            <p:nvSpPr>
              <p:cNvPr id="9131" name="Google Shape;9131;p6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1"/>
            <p:cNvGrpSpPr/>
            <p:nvPr/>
          </p:nvGrpSpPr>
          <p:grpSpPr>
            <a:xfrm>
              <a:off x="2623904" y="1476964"/>
              <a:ext cx="1364245" cy="273000"/>
              <a:chOff x="2623904" y="1476964"/>
              <a:chExt cx="1364245" cy="273000"/>
            </a:xfrm>
          </p:grpSpPr>
          <p:sp>
            <p:nvSpPr>
              <p:cNvPr id="9137" name="Google Shape;9137;p6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1"/>
            <p:cNvGrpSpPr/>
            <p:nvPr/>
          </p:nvGrpSpPr>
          <p:grpSpPr>
            <a:xfrm>
              <a:off x="2623907" y="1749775"/>
              <a:ext cx="1364245" cy="273000"/>
              <a:chOff x="2623907" y="1749775"/>
              <a:chExt cx="1364245" cy="273000"/>
            </a:xfrm>
          </p:grpSpPr>
          <p:sp>
            <p:nvSpPr>
              <p:cNvPr id="9143" name="Google Shape;9143;p6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1"/>
            <p:cNvGrpSpPr/>
            <p:nvPr/>
          </p:nvGrpSpPr>
          <p:grpSpPr>
            <a:xfrm>
              <a:off x="2623904" y="2027936"/>
              <a:ext cx="1364245" cy="273000"/>
              <a:chOff x="2623904" y="2027936"/>
              <a:chExt cx="1364245" cy="273000"/>
            </a:xfrm>
          </p:grpSpPr>
          <p:sp>
            <p:nvSpPr>
              <p:cNvPr id="9149" name="Google Shape;9149;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54" name="Google Shape;9154;p61"/>
          <p:cNvGrpSpPr/>
          <p:nvPr/>
        </p:nvGrpSpPr>
        <p:grpSpPr>
          <a:xfrm>
            <a:off x="2592703" y="2444186"/>
            <a:ext cx="1387541" cy="159124"/>
            <a:chOff x="3200660" y="2180272"/>
            <a:chExt cx="2563824" cy="378237"/>
          </a:xfrm>
        </p:grpSpPr>
        <p:sp>
          <p:nvSpPr>
            <p:cNvPr id="9155" name="Google Shape;9155;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1"/>
          <p:cNvGrpSpPr/>
          <p:nvPr/>
        </p:nvGrpSpPr>
        <p:grpSpPr>
          <a:xfrm>
            <a:off x="2589227" y="2722011"/>
            <a:ext cx="1390502" cy="159625"/>
            <a:chOff x="3530150" y="2790075"/>
            <a:chExt cx="1962600" cy="225300"/>
          </a:xfrm>
        </p:grpSpPr>
        <p:sp>
          <p:nvSpPr>
            <p:cNvPr id="9174" name="Google Shape;9174;p6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1"/>
          <p:cNvGrpSpPr/>
          <p:nvPr/>
        </p:nvGrpSpPr>
        <p:grpSpPr>
          <a:xfrm>
            <a:off x="2589880" y="3000337"/>
            <a:ext cx="1411629" cy="153761"/>
            <a:chOff x="3558802" y="4011427"/>
            <a:chExt cx="1866000" cy="111300"/>
          </a:xfrm>
        </p:grpSpPr>
        <p:sp>
          <p:nvSpPr>
            <p:cNvPr id="9177" name="Google Shape;9177;p6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1"/>
          <p:cNvGrpSpPr/>
          <p:nvPr/>
        </p:nvGrpSpPr>
        <p:grpSpPr>
          <a:xfrm>
            <a:off x="2589573" y="2205736"/>
            <a:ext cx="1383503" cy="119749"/>
            <a:chOff x="3465975" y="2270276"/>
            <a:chExt cx="1986364" cy="171929"/>
          </a:xfrm>
        </p:grpSpPr>
        <p:sp>
          <p:nvSpPr>
            <p:cNvPr id="9180" name="Google Shape;9180;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1"/>
          <p:cNvGrpSpPr/>
          <p:nvPr/>
        </p:nvGrpSpPr>
        <p:grpSpPr>
          <a:xfrm>
            <a:off x="2600580" y="3569387"/>
            <a:ext cx="1369531" cy="195460"/>
            <a:chOff x="723300" y="4253549"/>
            <a:chExt cx="2276482" cy="324900"/>
          </a:xfrm>
        </p:grpSpPr>
        <p:sp>
          <p:nvSpPr>
            <p:cNvPr id="9189" name="Google Shape;9189;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1"/>
          <p:cNvGrpSpPr/>
          <p:nvPr/>
        </p:nvGrpSpPr>
        <p:grpSpPr>
          <a:xfrm>
            <a:off x="2590141" y="3270567"/>
            <a:ext cx="1389066" cy="180119"/>
            <a:chOff x="705948" y="3788465"/>
            <a:chExt cx="2308953" cy="299400"/>
          </a:xfrm>
        </p:grpSpPr>
        <p:sp>
          <p:nvSpPr>
            <p:cNvPr id="9195" name="Google Shape;9195;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1"/>
          <p:cNvGrpSpPr/>
          <p:nvPr/>
        </p:nvGrpSpPr>
        <p:grpSpPr>
          <a:xfrm>
            <a:off x="2638078" y="3883547"/>
            <a:ext cx="1304609" cy="294074"/>
            <a:chOff x="2658741" y="4097347"/>
            <a:chExt cx="1304609" cy="294074"/>
          </a:xfrm>
        </p:grpSpPr>
        <p:grpSp>
          <p:nvGrpSpPr>
            <p:cNvPr id="9201" name="Google Shape;9201;p61"/>
            <p:cNvGrpSpPr/>
            <p:nvPr/>
          </p:nvGrpSpPr>
          <p:grpSpPr>
            <a:xfrm>
              <a:off x="2658741" y="4097347"/>
              <a:ext cx="118572" cy="294074"/>
              <a:chOff x="3343310" y="4475555"/>
              <a:chExt cx="127717" cy="316753"/>
            </a:xfrm>
          </p:grpSpPr>
          <p:sp>
            <p:nvSpPr>
              <p:cNvPr id="9202" name="Google Shape;9202;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61"/>
            <p:cNvGrpSpPr/>
            <p:nvPr/>
          </p:nvGrpSpPr>
          <p:grpSpPr>
            <a:xfrm>
              <a:off x="3815519" y="4098388"/>
              <a:ext cx="147831" cy="291991"/>
              <a:chOff x="3527539" y="4476677"/>
              <a:chExt cx="159232" cy="314510"/>
            </a:xfrm>
          </p:grpSpPr>
          <p:sp>
            <p:nvSpPr>
              <p:cNvPr id="9205" name="Google Shape;9205;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1"/>
            <p:cNvGrpSpPr/>
            <p:nvPr/>
          </p:nvGrpSpPr>
          <p:grpSpPr>
            <a:xfrm>
              <a:off x="3511696" y="4098388"/>
              <a:ext cx="147831" cy="291991"/>
              <a:chOff x="3527539" y="4476677"/>
              <a:chExt cx="159232" cy="314510"/>
            </a:xfrm>
          </p:grpSpPr>
          <p:sp>
            <p:nvSpPr>
              <p:cNvPr id="9208" name="Google Shape;9208;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1"/>
            <p:cNvGrpSpPr/>
            <p:nvPr/>
          </p:nvGrpSpPr>
          <p:grpSpPr>
            <a:xfrm>
              <a:off x="3207874" y="4098388"/>
              <a:ext cx="147831" cy="291991"/>
              <a:chOff x="3527539" y="4476677"/>
              <a:chExt cx="159232" cy="314510"/>
            </a:xfrm>
          </p:grpSpPr>
          <p:sp>
            <p:nvSpPr>
              <p:cNvPr id="9211" name="Google Shape;921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1"/>
            <p:cNvGrpSpPr/>
            <p:nvPr/>
          </p:nvGrpSpPr>
          <p:grpSpPr>
            <a:xfrm>
              <a:off x="2933305" y="4097347"/>
              <a:ext cx="118572" cy="294074"/>
              <a:chOff x="3343310" y="4475555"/>
              <a:chExt cx="127717" cy="316753"/>
            </a:xfrm>
          </p:grpSpPr>
          <p:sp>
            <p:nvSpPr>
              <p:cNvPr id="9214" name="Google Shape;921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6" name="Google Shape;9216;p61"/>
          <p:cNvGrpSpPr/>
          <p:nvPr/>
        </p:nvGrpSpPr>
        <p:grpSpPr>
          <a:xfrm>
            <a:off x="4256908" y="1866669"/>
            <a:ext cx="1433821" cy="191501"/>
            <a:chOff x="4273350" y="2080469"/>
            <a:chExt cx="1433821" cy="191501"/>
          </a:xfrm>
        </p:grpSpPr>
        <p:grpSp>
          <p:nvGrpSpPr>
            <p:cNvPr id="9217" name="Google Shape;9217;p61"/>
            <p:cNvGrpSpPr/>
            <p:nvPr/>
          </p:nvGrpSpPr>
          <p:grpSpPr>
            <a:xfrm>
              <a:off x="4273350" y="2080469"/>
              <a:ext cx="1433821" cy="0"/>
              <a:chOff x="5224975" y="2962250"/>
              <a:chExt cx="1544400" cy="0"/>
            </a:xfrm>
          </p:grpSpPr>
          <p:cxnSp>
            <p:nvCxnSpPr>
              <p:cNvPr id="9218" name="Google Shape;9218;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19" name="Google Shape;9219;p6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20" name="Google Shape;9220;p61"/>
            <p:cNvGrpSpPr/>
            <p:nvPr/>
          </p:nvGrpSpPr>
          <p:grpSpPr>
            <a:xfrm>
              <a:off x="4273350" y="2271969"/>
              <a:ext cx="1433821" cy="0"/>
              <a:chOff x="5224975" y="2962250"/>
              <a:chExt cx="1544400" cy="0"/>
            </a:xfrm>
          </p:grpSpPr>
          <p:cxnSp>
            <p:nvCxnSpPr>
              <p:cNvPr id="9221" name="Google Shape;9221;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22" name="Google Shape;9222;p6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23" name="Google Shape;9223;p61"/>
          <p:cNvGrpSpPr/>
          <p:nvPr/>
        </p:nvGrpSpPr>
        <p:grpSpPr>
          <a:xfrm>
            <a:off x="4258463" y="969236"/>
            <a:ext cx="1430711" cy="743389"/>
            <a:chOff x="5159450" y="1919950"/>
            <a:chExt cx="1541050" cy="862500"/>
          </a:xfrm>
        </p:grpSpPr>
        <p:sp>
          <p:nvSpPr>
            <p:cNvPr id="9224" name="Google Shape;9224;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de-DE"/>
            </a:p>
          </p:txBody>
        </p:sp>
        <p:grpSp>
          <p:nvGrpSpPr>
            <p:cNvPr id="9225" name="Google Shape;9225;p61"/>
            <p:cNvGrpSpPr/>
            <p:nvPr/>
          </p:nvGrpSpPr>
          <p:grpSpPr>
            <a:xfrm>
              <a:off x="5159450" y="1919950"/>
              <a:ext cx="1541050" cy="862500"/>
              <a:chOff x="5159450" y="1919950"/>
              <a:chExt cx="1541050" cy="862500"/>
            </a:xfrm>
          </p:grpSpPr>
          <p:cxnSp>
            <p:nvCxnSpPr>
              <p:cNvPr id="9226" name="Google Shape;9226;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27" name="Google Shape;9227;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28" name="Google Shape;9228;p61"/>
          <p:cNvGrpSpPr/>
          <p:nvPr/>
        </p:nvGrpSpPr>
        <p:grpSpPr>
          <a:xfrm>
            <a:off x="4248577" y="2192564"/>
            <a:ext cx="1450484" cy="1052087"/>
            <a:chOff x="5230575" y="1554475"/>
            <a:chExt cx="2137150" cy="1550150"/>
          </a:xfrm>
        </p:grpSpPr>
        <p:sp>
          <p:nvSpPr>
            <p:cNvPr id="9229" name="Google Shape;9229;p6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61"/>
          <p:cNvGrpSpPr/>
          <p:nvPr/>
        </p:nvGrpSpPr>
        <p:grpSpPr>
          <a:xfrm rot="10800000">
            <a:off x="4265127" y="3284753"/>
            <a:ext cx="1417383" cy="887946"/>
            <a:chOff x="5645403" y="2920021"/>
            <a:chExt cx="2650800" cy="2180614"/>
          </a:xfrm>
        </p:grpSpPr>
        <p:sp>
          <p:nvSpPr>
            <p:cNvPr id="9243" name="Google Shape;9243;p6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61"/>
            <p:cNvCxnSpPr>
              <a:stCxn id="924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45" name="Google Shape;9245;p6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6" name="Google Shape;9246;p61"/>
            <p:cNvCxnSpPr>
              <a:endCxn id="924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247" name="Google Shape;9247;p6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8" name="Google Shape;9248;p61"/>
            <p:cNvCxnSpPr>
              <a:stCxn id="924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49" name="Google Shape;9249;p6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61"/>
            <p:cNvCxnSpPr>
              <a:endCxn id="924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51" name="Google Shape;9251;p61"/>
          <p:cNvGrpSpPr/>
          <p:nvPr/>
        </p:nvGrpSpPr>
        <p:grpSpPr>
          <a:xfrm>
            <a:off x="7365487" y="2188108"/>
            <a:ext cx="1071743" cy="1021579"/>
            <a:chOff x="7189833" y="2022667"/>
            <a:chExt cx="1251159" cy="1192597"/>
          </a:xfrm>
        </p:grpSpPr>
        <p:sp>
          <p:nvSpPr>
            <p:cNvPr id="9252" name="Google Shape;9252;p6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1"/>
          <p:cNvGrpSpPr/>
          <p:nvPr/>
        </p:nvGrpSpPr>
        <p:grpSpPr>
          <a:xfrm>
            <a:off x="706758" y="2614515"/>
            <a:ext cx="1695374" cy="1560837"/>
            <a:chOff x="727421" y="2828315"/>
            <a:chExt cx="1695374" cy="1560837"/>
          </a:xfrm>
        </p:grpSpPr>
        <p:grpSp>
          <p:nvGrpSpPr>
            <p:cNvPr id="9257" name="Google Shape;9257;p61"/>
            <p:cNvGrpSpPr/>
            <p:nvPr/>
          </p:nvGrpSpPr>
          <p:grpSpPr>
            <a:xfrm>
              <a:off x="819108" y="2882501"/>
              <a:ext cx="103104" cy="1426186"/>
              <a:chOff x="4674013" y="3100904"/>
              <a:chExt cx="122758" cy="1698043"/>
            </a:xfrm>
          </p:grpSpPr>
          <p:sp>
            <p:nvSpPr>
              <p:cNvPr id="9258" name="Google Shape;9258;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1"/>
            <p:cNvGrpSpPr/>
            <p:nvPr/>
          </p:nvGrpSpPr>
          <p:grpSpPr>
            <a:xfrm>
              <a:off x="1062475" y="2882501"/>
              <a:ext cx="103104" cy="1426186"/>
              <a:chOff x="4940438" y="3100904"/>
              <a:chExt cx="122758" cy="1698043"/>
            </a:xfrm>
          </p:grpSpPr>
          <p:sp>
            <p:nvSpPr>
              <p:cNvPr id="9266" name="Google Shape;9266;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1"/>
            <p:cNvGrpSpPr/>
            <p:nvPr/>
          </p:nvGrpSpPr>
          <p:grpSpPr>
            <a:xfrm>
              <a:off x="1299324" y="2882501"/>
              <a:ext cx="103104" cy="1426186"/>
              <a:chOff x="5206863" y="3100904"/>
              <a:chExt cx="122758" cy="1698043"/>
            </a:xfrm>
          </p:grpSpPr>
          <p:sp>
            <p:nvSpPr>
              <p:cNvPr id="9274" name="Google Shape;9274;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1"/>
            <p:cNvGrpSpPr/>
            <p:nvPr/>
          </p:nvGrpSpPr>
          <p:grpSpPr>
            <a:xfrm>
              <a:off x="1786057" y="2882501"/>
              <a:ext cx="103104" cy="1426186"/>
              <a:chOff x="6006138" y="3143629"/>
              <a:chExt cx="122758" cy="1698043"/>
            </a:xfrm>
          </p:grpSpPr>
          <p:sp>
            <p:nvSpPr>
              <p:cNvPr id="9282" name="Google Shape;9282;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61"/>
            <p:cNvGrpSpPr/>
            <p:nvPr/>
          </p:nvGrpSpPr>
          <p:grpSpPr>
            <a:xfrm>
              <a:off x="2029422" y="2882501"/>
              <a:ext cx="103104" cy="1426186"/>
              <a:chOff x="6805413" y="3100904"/>
              <a:chExt cx="122758" cy="1698043"/>
            </a:xfrm>
          </p:grpSpPr>
          <p:sp>
            <p:nvSpPr>
              <p:cNvPr id="9290" name="Google Shape;9290;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1"/>
            <p:cNvGrpSpPr/>
            <p:nvPr/>
          </p:nvGrpSpPr>
          <p:grpSpPr>
            <a:xfrm>
              <a:off x="727421" y="2828315"/>
              <a:ext cx="1695374" cy="1560837"/>
              <a:chOff x="734799" y="2782450"/>
              <a:chExt cx="1571100" cy="1577400"/>
            </a:xfrm>
          </p:grpSpPr>
          <p:cxnSp>
            <p:nvCxnSpPr>
              <p:cNvPr id="9298" name="Google Shape;9298;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99" name="Google Shape;9299;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00" name="Google Shape;9300;p61"/>
            <p:cNvGrpSpPr/>
            <p:nvPr/>
          </p:nvGrpSpPr>
          <p:grpSpPr>
            <a:xfrm>
              <a:off x="2272795" y="2882501"/>
              <a:ext cx="103104" cy="1426186"/>
              <a:chOff x="5206863" y="3100904"/>
              <a:chExt cx="122758" cy="1698043"/>
            </a:xfrm>
          </p:grpSpPr>
          <p:sp>
            <p:nvSpPr>
              <p:cNvPr id="9301" name="Google Shape;9301;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1"/>
            <p:cNvGrpSpPr/>
            <p:nvPr/>
          </p:nvGrpSpPr>
          <p:grpSpPr>
            <a:xfrm>
              <a:off x="1542694" y="2882501"/>
              <a:ext cx="103104" cy="1426186"/>
              <a:chOff x="6006138" y="3143629"/>
              <a:chExt cx="122758" cy="1698043"/>
            </a:xfrm>
          </p:grpSpPr>
          <p:sp>
            <p:nvSpPr>
              <p:cNvPr id="9309" name="Google Shape;9309;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6" name="Google Shape;9316;p61"/>
          <p:cNvGrpSpPr/>
          <p:nvPr/>
        </p:nvGrpSpPr>
        <p:grpSpPr>
          <a:xfrm>
            <a:off x="5915338" y="2192087"/>
            <a:ext cx="1248543" cy="1025319"/>
            <a:chOff x="5183758" y="1210600"/>
            <a:chExt cx="3605380" cy="2960783"/>
          </a:xfrm>
        </p:grpSpPr>
        <p:sp>
          <p:nvSpPr>
            <p:cNvPr id="9317" name="Google Shape;9317;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6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22" name="Google Shape;9322;p6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23" name="Google Shape;9323;p6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24" name="Google Shape;9324;p6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25" name="Google Shape;9325;p6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1"/>
          <p:cNvGrpSpPr/>
          <p:nvPr/>
        </p:nvGrpSpPr>
        <p:grpSpPr>
          <a:xfrm>
            <a:off x="5772399" y="3330404"/>
            <a:ext cx="2664831" cy="843440"/>
            <a:chOff x="5916567" y="1099697"/>
            <a:chExt cx="2556683" cy="809211"/>
          </a:xfrm>
        </p:grpSpPr>
        <p:sp>
          <p:nvSpPr>
            <p:cNvPr id="9327" name="Google Shape;9327;p6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1"/>
          <p:cNvGrpSpPr/>
          <p:nvPr/>
        </p:nvGrpSpPr>
        <p:grpSpPr>
          <a:xfrm>
            <a:off x="5879940" y="979263"/>
            <a:ext cx="1299851" cy="1023338"/>
            <a:chOff x="5900602" y="1193063"/>
            <a:chExt cx="1299851" cy="1023338"/>
          </a:xfrm>
        </p:grpSpPr>
        <p:grpSp>
          <p:nvGrpSpPr>
            <p:cNvPr id="9336" name="Google Shape;9336;p61"/>
            <p:cNvGrpSpPr/>
            <p:nvPr/>
          </p:nvGrpSpPr>
          <p:grpSpPr>
            <a:xfrm>
              <a:off x="6743564" y="1193063"/>
              <a:ext cx="456889" cy="700379"/>
              <a:chOff x="6743564" y="1193063"/>
              <a:chExt cx="456889" cy="700379"/>
            </a:xfrm>
          </p:grpSpPr>
          <p:grpSp>
            <p:nvGrpSpPr>
              <p:cNvPr id="9337" name="Google Shape;9337;p61"/>
              <p:cNvGrpSpPr/>
              <p:nvPr/>
            </p:nvGrpSpPr>
            <p:grpSpPr>
              <a:xfrm>
                <a:off x="6743564" y="1690731"/>
                <a:ext cx="214402" cy="202710"/>
                <a:chOff x="6743564" y="1690731"/>
                <a:chExt cx="214402" cy="202710"/>
              </a:xfrm>
            </p:grpSpPr>
            <p:sp>
              <p:nvSpPr>
                <p:cNvPr id="9338" name="Google Shape;9338;p6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61"/>
              <p:cNvGrpSpPr/>
              <p:nvPr/>
            </p:nvGrpSpPr>
            <p:grpSpPr>
              <a:xfrm>
                <a:off x="6915505" y="1193063"/>
                <a:ext cx="284947" cy="589637"/>
                <a:chOff x="6915505" y="1193063"/>
                <a:chExt cx="284947" cy="589637"/>
              </a:xfrm>
            </p:grpSpPr>
            <p:sp>
              <p:nvSpPr>
                <p:cNvPr id="9341" name="Google Shape;9341;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2" name="Google Shape;9342;p6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43" name="Google Shape;9343;p61"/>
            <p:cNvGrpSpPr/>
            <p:nvPr/>
          </p:nvGrpSpPr>
          <p:grpSpPr>
            <a:xfrm>
              <a:off x="6520337" y="1193063"/>
              <a:ext cx="341815" cy="801589"/>
              <a:chOff x="6520337" y="1193063"/>
              <a:chExt cx="341815" cy="801589"/>
            </a:xfrm>
          </p:grpSpPr>
          <p:grpSp>
            <p:nvGrpSpPr>
              <p:cNvPr id="9344" name="Google Shape;9344;p61"/>
              <p:cNvGrpSpPr/>
              <p:nvPr/>
            </p:nvGrpSpPr>
            <p:grpSpPr>
              <a:xfrm>
                <a:off x="6520337" y="1589527"/>
                <a:ext cx="213950" cy="405125"/>
                <a:chOff x="6520337" y="1589527"/>
                <a:chExt cx="213950" cy="405125"/>
              </a:xfrm>
            </p:grpSpPr>
            <p:sp>
              <p:nvSpPr>
                <p:cNvPr id="9345" name="Google Shape;9345;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1"/>
              <p:cNvGrpSpPr/>
              <p:nvPr/>
            </p:nvGrpSpPr>
            <p:grpSpPr>
              <a:xfrm>
                <a:off x="6577204" y="1193063"/>
                <a:ext cx="284947" cy="453562"/>
                <a:chOff x="6577204" y="1193063"/>
                <a:chExt cx="284947" cy="453562"/>
              </a:xfrm>
            </p:grpSpPr>
            <p:sp>
              <p:nvSpPr>
                <p:cNvPr id="9348" name="Google Shape;9348;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9" name="Google Shape;9349;p6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50" name="Google Shape;9350;p61"/>
            <p:cNvGrpSpPr/>
            <p:nvPr/>
          </p:nvGrpSpPr>
          <p:grpSpPr>
            <a:xfrm>
              <a:off x="6238903" y="1193063"/>
              <a:ext cx="300475" cy="901782"/>
              <a:chOff x="6238903" y="1193063"/>
              <a:chExt cx="300475" cy="901782"/>
            </a:xfrm>
          </p:grpSpPr>
          <p:grpSp>
            <p:nvGrpSpPr>
              <p:cNvPr id="9351" name="Google Shape;9351;p61"/>
              <p:cNvGrpSpPr/>
              <p:nvPr/>
            </p:nvGrpSpPr>
            <p:grpSpPr>
              <a:xfrm>
                <a:off x="6290865" y="1489315"/>
                <a:ext cx="248514" cy="605530"/>
                <a:chOff x="6290865" y="1489315"/>
                <a:chExt cx="248514" cy="605530"/>
              </a:xfrm>
            </p:grpSpPr>
            <p:sp>
              <p:nvSpPr>
                <p:cNvPr id="9352" name="Google Shape;9352;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61"/>
              <p:cNvGrpSpPr/>
              <p:nvPr/>
            </p:nvGrpSpPr>
            <p:grpSpPr>
              <a:xfrm>
                <a:off x="6238903" y="1193063"/>
                <a:ext cx="284947" cy="327512"/>
                <a:chOff x="6238903" y="1193063"/>
                <a:chExt cx="284947" cy="327512"/>
              </a:xfrm>
            </p:grpSpPr>
            <p:sp>
              <p:nvSpPr>
                <p:cNvPr id="9355" name="Google Shape;9355;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6" name="Google Shape;9356;p6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57" name="Google Shape;9357;p61"/>
            <p:cNvGrpSpPr/>
            <p:nvPr/>
          </p:nvGrpSpPr>
          <p:grpSpPr>
            <a:xfrm>
              <a:off x="5900602" y="1193063"/>
              <a:ext cx="444345" cy="1023338"/>
              <a:chOff x="5900602" y="1193063"/>
              <a:chExt cx="444345" cy="1023338"/>
            </a:xfrm>
          </p:grpSpPr>
          <p:grpSp>
            <p:nvGrpSpPr>
              <p:cNvPr id="9358" name="Google Shape;9358;p61"/>
              <p:cNvGrpSpPr/>
              <p:nvPr/>
            </p:nvGrpSpPr>
            <p:grpSpPr>
              <a:xfrm>
                <a:off x="6046501" y="1367785"/>
                <a:ext cx="298446" cy="848616"/>
                <a:chOff x="6046501" y="1367785"/>
                <a:chExt cx="298446" cy="848616"/>
              </a:xfrm>
            </p:grpSpPr>
            <p:sp>
              <p:nvSpPr>
                <p:cNvPr id="9359" name="Google Shape;9359;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61"/>
              <p:cNvGrpSpPr/>
              <p:nvPr/>
            </p:nvGrpSpPr>
            <p:grpSpPr>
              <a:xfrm>
                <a:off x="5900602" y="1193063"/>
                <a:ext cx="284947" cy="182312"/>
                <a:chOff x="5900602" y="1193063"/>
                <a:chExt cx="284947" cy="182312"/>
              </a:xfrm>
            </p:grpSpPr>
            <p:sp>
              <p:nvSpPr>
                <p:cNvPr id="9362" name="Google Shape;9362;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3" name="Google Shape;9363;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64" name="Google Shape;9364;p61"/>
          <p:cNvGrpSpPr/>
          <p:nvPr/>
        </p:nvGrpSpPr>
        <p:grpSpPr>
          <a:xfrm>
            <a:off x="7217822" y="979408"/>
            <a:ext cx="1219413" cy="1051365"/>
            <a:chOff x="7287122" y="1165658"/>
            <a:chExt cx="1219413" cy="1051365"/>
          </a:xfrm>
        </p:grpSpPr>
        <p:grpSp>
          <p:nvGrpSpPr>
            <p:cNvPr id="9365" name="Google Shape;9365;p61"/>
            <p:cNvGrpSpPr/>
            <p:nvPr/>
          </p:nvGrpSpPr>
          <p:grpSpPr>
            <a:xfrm>
              <a:off x="7287122" y="1969723"/>
              <a:ext cx="1219413" cy="247300"/>
              <a:chOff x="7287122" y="1969723"/>
              <a:chExt cx="1219413" cy="247300"/>
            </a:xfrm>
          </p:grpSpPr>
          <p:sp>
            <p:nvSpPr>
              <p:cNvPr id="9366" name="Google Shape;9366;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61"/>
              <p:cNvGrpSpPr/>
              <p:nvPr/>
            </p:nvGrpSpPr>
            <p:grpSpPr>
              <a:xfrm>
                <a:off x="7287122" y="2063892"/>
                <a:ext cx="1151753" cy="73428"/>
                <a:chOff x="7287122" y="2063892"/>
                <a:chExt cx="1151753" cy="73428"/>
              </a:xfrm>
            </p:grpSpPr>
            <p:sp>
              <p:nvSpPr>
                <p:cNvPr id="9368" name="Google Shape;9368;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9" name="Google Shape;9369;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70" name="Google Shape;9370;p61"/>
            <p:cNvGrpSpPr/>
            <p:nvPr/>
          </p:nvGrpSpPr>
          <p:grpSpPr>
            <a:xfrm>
              <a:off x="7287122" y="1712201"/>
              <a:ext cx="1219403" cy="246767"/>
              <a:chOff x="7287122" y="1712201"/>
              <a:chExt cx="1219403" cy="246767"/>
            </a:xfrm>
          </p:grpSpPr>
          <p:sp>
            <p:nvSpPr>
              <p:cNvPr id="9371" name="Google Shape;9371;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61"/>
              <p:cNvGrpSpPr/>
              <p:nvPr/>
            </p:nvGrpSpPr>
            <p:grpSpPr>
              <a:xfrm>
                <a:off x="7287122" y="1842861"/>
                <a:ext cx="1005303" cy="73419"/>
                <a:chOff x="7287122" y="1842861"/>
                <a:chExt cx="1005303" cy="73419"/>
              </a:xfrm>
            </p:grpSpPr>
            <p:sp>
              <p:nvSpPr>
                <p:cNvPr id="9373" name="Google Shape;9373;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4" name="Google Shape;9374;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75" name="Google Shape;9375;p61"/>
            <p:cNvGrpSpPr/>
            <p:nvPr/>
          </p:nvGrpSpPr>
          <p:grpSpPr>
            <a:xfrm>
              <a:off x="7287122" y="1447520"/>
              <a:ext cx="1219403" cy="286667"/>
              <a:chOff x="7287122" y="1447520"/>
              <a:chExt cx="1219403" cy="286667"/>
            </a:xfrm>
          </p:grpSpPr>
          <p:sp>
            <p:nvSpPr>
              <p:cNvPr id="9376" name="Google Shape;9376;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7" name="Google Shape;9377;p61"/>
              <p:cNvGrpSpPr/>
              <p:nvPr/>
            </p:nvGrpSpPr>
            <p:grpSpPr>
              <a:xfrm>
                <a:off x="7287122" y="1581977"/>
                <a:ext cx="852803" cy="73428"/>
                <a:chOff x="7287122" y="1581977"/>
                <a:chExt cx="852803" cy="73428"/>
              </a:xfrm>
            </p:grpSpPr>
            <p:sp>
              <p:nvSpPr>
                <p:cNvPr id="9378" name="Google Shape;9378;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9" name="Google Shape;9379;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80" name="Google Shape;9380;p61"/>
            <p:cNvGrpSpPr/>
            <p:nvPr/>
          </p:nvGrpSpPr>
          <p:grpSpPr>
            <a:xfrm>
              <a:off x="7287122" y="1165658"/>
              <a:ext cx="1219403" cy="344253"/>
              <a:chOff x="7287122" y="1165658"/>
              <a:chExt cx="1219403" cy="344253"/>
            </a:xfrm>
          </p:grpSpPr>
          <p:sp>
            <p:nvSpPr>
              <p:cNvPr id="9381" name="Google Shape;9381;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2" name="Google Shape;9382;p61"/>
              <p:cNvGrpSpPr/>
              <p:nvPr/>
            </p:nvGrpSpPr>
            <p:grpSpPr>
              <a:xfrm>
                <a:off x="7287122" y="1341025"/>
                <a:ext cx="695703" cy="73419"/>
                <a:chOff x="7287122" y="1341025"/>
                <a:chExt cx="695703" cy="73419"/>
              </a:xfrm>
            </p:grpSpPr>
            <p:sp>
              <p:nvSpPr>
                <p:cNvPr id="9383" name="Google Shape;9383;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4" name="Google Shape;9384;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8"/>
        <p:cNvGrpSpPr/>
        <p:nvPr/>
      </p:nvGrpSpPr>
      <p:grpSpPr>
        <a:xfrm>
          <a:off x="0" y="0"/>
          <a:ext cx="0" cy="0"/>
          <a:chOff x="0" y="0"/>
          <a:chExt cx="0" cy="0"/>
        </a:xfrm>
      </p:grpSpPr>
      <p:grpSp>
        <p:nvGrpSpPr>
          <p:cNvPr id="9389" name="Google Shape;9389;p62"/>
          <p:cNvGrpSpPr/>
          <p:nvPr/>
        </p:nvGrpSpPr>
        <p:grpSpPr>
          <a:xfrm>
            <a:off x="866243" y="2291587"/>
            <a:ext cx="415546" cy="355053"/>
            <a:chOff x="866243" y="2291587"/>
            <a:chExt cx="415546" cy="355053"/>
          </a:xfrm>
        </p:grpSpPr>
        <p:sp>
          <p:nvSpPr>
            <p:cNvPr id="9390" name="Google Shape;9390;p6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6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62"/>
          <p:cNvGrpSpPr/>
          <p:nvPr/>
        </p:nvGrpSpPr>
        <p:grpSpPr>
          <a:xfrm>
            <a:off x="1958520" y="2302574"/>
            <a:ext cx="359213" cy="327807"/>
            <a:chOff x="1958520" y="2302574"/>
            <a:chExt cx="359213" cy="327807"/>
          </a:xfrm>
        </p:grpSpPr>
        <p:sp>
          <p:nvSpPr>
            <p:cNvPr id="9397" name="Google Shape;9397;p6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2"/>
          <p:cNvGrpSpPr/>
          <p:nvPr/>
        </p:nvGrpSpPr>
        <p:grpSpPr>
          <a:xfrm>
            <a:off x="2579882" y="2287427"/>
            <a:ext cx="207582" cy="359594"/>
            <a:chOff x="2656082" y="2287427"/>
            <a:chExt cx="207582" cy="359594"/>
          </a:xfrm>
        </p:grpSpPr>
        <p:sp>
          <p:nvSpPr>
            <p:cNvPr id="9401" name="Google Shape;9401;p6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62"/>
          <p:cNvGrpSpPr/>
          <p:nvPr/>
        </p:nvGrpSpPr>
        <p:grpSpPr>
          <a:xfrm>
            <a:off x="3049653" y="2321468"/>
            <a:ext cx="362991" cy="290018"/>
            <a:chOff x="3049653" y="2321468"/>
            <a:chExt cx="362991" cy="290018"/>
          </a:xfrm>
        </p:grpSpPr>
        <p:sp>
          <p:nvSpPr>
            <p:cNvPr id="9406" name="Google Shape;9406;p6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62"/>
          <p:cNvGrpSpPr/>
          <p:nvPr/>
        </p:nvGrpSpPr>
        <p:grpSpPr>
          <a:xfrm>
            <a:off x="3564243" y="2289904"/>
            <a:ext cx="422342" cy="355243"/>
            <a:chOff x="3564243" y="2289904"/>
            <a:chExt cx="422342" cy="355243"/>
          </a:xfrm>
        </p:grpSpPr>
        <p:sp>
          <p:nvSpPr>
            <p:cNvPr id="9411" name="Google Shape;9411;p6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6" name="Google Shape;9416;p6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62"/>
          <p:cNvGrpSpPr/>
          <p:nvPr/>
        </p:nvGrpSpPr>
        <p:grpSpPr>
          <a:xfrm>
            <a:off x="4687894" y="2289713"/>
            <a:ext cx="359594" cy="353909"/>
            <a:chOff x="4687894" y="2289713"/>
            <a:chExt cx="359594" cy="353909"/>
          </a:xfrm>
        </p:grpSpPr>
        <p:sp>
          <p:nvSpPr>
            <p:cNvPr id="9418" name="Google Shape;9418;p6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6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2" name="Google Shape;9422;p62"/>
          <p:cNvGrpSpPr/>
          <p:nvPr/>
        </p:nvGrpSpPr>
        <p:grpSpPr>
          <a:xfrm>
            <a:off x="6372624" y="2308227"/>
            <a:ext cx="263567" cy="317614"/>
            <a:chOff x="6421399" y="2308227"/>
            <a:chExt cx="263567" cy="317614"/>
          </a:xfrm>
        </p:grpSpPr>
        <p:sp>
          <p:nvSpPr>
            <p:cNvPr id="9423" name="Google Shape;9423;p6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2"/>
          <p:cNvGrpSpPr/>
          <p:nvPr/>
        </p:nvGrpSpPr>
        <p:grpSpPr>
          <a:xfrm>
            <a:off x="6870193" y="2295620"/>
            <a:ext cx="360356" cy="343462"/>
            <a:chOff x="6870193" y="2295620"/>
            <a:chExt cx="360356" cy="343462"/>
          </a:xfrm>
        </p:grpSpPr>
        <p:sp>
          <p:nvSpPr>
            <p:cNvPr id="9428" name="Google Shape;9428;p6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62"/>
          <p:cNvGrpSpPr/>
          <p:nvPr/>
        </p:nvGrpSpPr>
        <p:grpSpPr>
          <a:xfrm>
            <a:off x="7441465" y="2302860"/>
            <a:ext cx="342192" cy="327140"/>
            <a:chOff x="7441465" y="2302860"/>
            <a:chExt cx="342192" cy="327140"/>
          </a:xfrm>
        </p:grpSpPr>
        <p:sp>
          <p:nvSpPr>
            <p:cNvPr id="9431" name="Google Shape;9431;p6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2"/>
          <p:cNvGrpSpPr/>
          <p:nvPr/>
        </p:nvGrpSpPr>
        <p:grpSpPr>
          <a:xfrm>
            <a:off x="7989683" y="2350207"/>
            <a:ext cx="332761" cy="234066"/>
            <a:chOff x="7989683" y="2350207"/>
            <a:chExt cx="332761" cy="234066"/>
          </a:xfrm>
        </p:grpSpPr>
        <p:sp>
          <p:nvSpPr>
            <p:cNvPr id="9434" name="Google Shape;9434;p6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2"/>
          <p:cNvGrpSpPr/>
          <p:nvPr/>
        </p:nvGrpSpPr>
        <p:grpSpPr>
          <a:xfrm>
            <a:off x="5823294" y="2309751"/>
            <a:ext cx="315327" cy="314978"/>
            <a:chOff x="5823294" y="2309751"/>
            <a:chExt cx="315327" cy="314978"/>
          </a:xfrm>
        </p:grpSpPr>
        <p:sp>
          <p:nvSpPr>
            <p:cNvPr id="9441" name="Google Shape;9441;p6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2"/>
          <p:cNvGrpSpPr/>
          <p:nvPr/>
        </p:nvGrpSpPr>
        <p:grpSpPr>
          <a:xfrm>
            <a:off x="2497275" y="2744159"/>
            <a:ext cx="370930" cy="370549"/>
            <a:chOff x="2497275" y="2744159"/>
            <a:chExt cx="370930" cy="370549"/>
          </a:xfrm>
        </p:grpSpPr>
        <p:sp>
          <p:nvSpPr>
            <p:cNvPr id="9459" name="Google Shape;9459;p6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62"/>
          <p:cNvGrpSpPr/>
          <p:nvPr/>
        </p:nvGrpSpPr>
        <p:grpSpPr>
          <a:xfrm>
            <a:off x="860940" y="2746477"/>
            <a:ext cx="371883" cy="365691"/>
            <a:chOff x="860940" y="2746477"/>
            <a:chExt cx="371883" cy="365691"/>
          </a:xfrm>
        </p:grpSpPr>
        <p:sp>
          <p:nvSpPr>
            <p:cNvPr id="9466" name="Google Shape;9466;p6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2"/>
          <p:cNvGrpSpPr/>
          <p:nvPr/>
        </p:nvGrpSpPr>
        <p:grpSpPr>
          <a:xfrm>
            <a:off x="1450836" y="2766258"/>
            <a:ext cx="283985" cy="341080"/>
            <a:chOff x="1493849" y="2775533"/>
            <a:chExt cx="283985" cy="341080"/>
          </a:xfrm>
        </p:grpSpPr>
        <p:sp>
          <p:nvSpPr>
            <p:cNvPr id="9472" name="Google Shape;9472;p6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2"/>
          <p:cNvGrpSpPr/>
          <p:nvPr/>
        </p:nvGrpSpPr>
        <p:grpSpPr>
          <a:xfrm>
            <a:off x="1952836" y="2774422"/>
            <a:ext cx="372835" cy="342573"/>
            <a:chOff x="1952836" y="2774422"/>
            <a:chExt cx="372835" cy="342573"/>
          </a:xfrm>
        </p:grpSpPr>
        <p:sp>
          <p:nvSpPr>
            <p:cNvPr id="9475" name="Google Shape;9475;p6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62"/>
          <p:cNvGrpSpPr/>
          <p:nvPr/>
        </p:nvGrpSpPr>
        <p:grpSpPr>
          <a:xfrm>
            <a:off x="3079916" y="2744477"/>
            <a:ext cx="332729" cy="372518"/>
            <a:chOff x="3079916" y="2744477"/>
            <a:chExt cx="332729" cy="372518"/>
          </a:xfrm>
        </p:grpSpPr>
        <p:sp>
          <p:nvSpPr>
            <p:cNvPr id="9479" name="Google Shape;9479;p6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2"/>
          <p:cNvGrpSpPr/>
          <p:nvPr/>
        </p:nvGrpSpPr>
        <p:grpSpPr>
          <a:xfrm>
            <a:off x="3620576" y="2745525"/>
            <a:ext cx="336889" cy="355592"/>
            <a:chOff x="3620576" y="2745525"/>
            <a:chExt cx="336889" cy="355592"/>
          </a:xfrm>
        </p:grpSpPr>
        <p:sp>
          <p:nvSpPr>
            <p:cNvPr id="9483" name="Google Shape;9483;p6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2"/>
          <p:cNvGrpSpPr/>
          <p:nvPr/>
        </p:nvGrpSpPr>
        <p:grpSpPr>
          <a:xfrm>
            <a:off x="4126815" y="2760704"/>
            <a:ext cx="380393" cy="363118"/>
            <a:chOff x="4126815" y="2760704"/>
            <a:chExt cx="380393" cy="363118"/>
          </a:xfrm>
        </p:grpSpPr>
        <p:sp>
          <p:nvSpPr>
            <p:cNvPr id="9486" name="Google Shape;9486;p6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62"/>
          <p:cNvGrpSpPr/>
          <p:nvPr/>
        </p:nvGrpSpPr>
        <p:grpSpPr>
          <a:xfrm>
            <a:off x="4675986" y="2745684"/>
            <a:ext cx="381346" cy="368644"/>
            <a:chOff x="4675986" y="2745684"/>
            <a:chExt cx="381346" cy="368644"/>
          </a:xfrm>
        </p:grpSpPr>
        <p:sp>
          <p:nvSpPr>
            <p:cNvPr id="9491" name="Google Shape;9491;p6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62"/>
          <p:cNvGrpSpPr/>
          <p:nvPr/>
        </p:nvGrpSpPr>
        <p:grpSpPr>
          <a:xfrm>
            <a:off x="5220616" y="2791061"/>
            <a:ext cx="373185" cy="302466"/>
            <a:chOff x="5220616" y="2791061"/>
            <a:chExt cx="373185" cy="302466"/>
          </a:xfrm>
        </p:grpSpPr>
        <p:sp>
          <p:nvSpPr>
            <p:cNvPr id="9494" name="Google Shape;9494;p6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2"/>
          <p:cNvGrpSpPr/>
          <p:nvPr/>
        </p:nvGrpSpPr>
        <p:grpSpPr>
          <a:xfrm>
            <a:off x="5788661" y="2772517"/>
            <a:ext cx="284366" cy="344097"/>
            <a:chOff x="5864861" y="2772517"/>
            <a:chExt cx="284366" cy="344097"/>
          </a:xfrm>
        </p:grpSpPr>
        <p:sp>
          <p:nvSpPr>
            <p:cNvPr id="9513" name="Google Shape;9513;p6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9" name="Google Shape;9519;p6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0" name="Google Shape;9520;p62"/>
          <p:cNvGrpSpPr/>
          <p:nvPr/>
        </p:nvGrpSpPr>
        <p:grpSpPr>
          <a:xfrm>
            <a:off x="6974158" y="2789537"/>
            <a:ext cx="255247" cy="327458"/>
            <a:chOff x="6974158" y="2789537"/>
            <a:chExt cx="255247" cy="327458"/>
          </a:xfrm>
        </p:grpSpPr>
        <p:sp>
          <p:nvSpPr>
            <p:cNvPr id="9521" name="Google Shape;9521;p6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62"/>
          <p:cNvGrpSpPr/>
          <p:nvPr/>
        </p:nvGrpSpPr>
        <p:grpSpPr>
          <a:xfrm>
            <a:off x="7530697" y="2790299"/>
            <a:ext cx="244291" cy="326314"/>
            <a:chOff x="7530697" y="2790299"/>
            <a:chExt cx="244291" cy="326314"/>
          </a:xfrm>
        </p:grpSpPr>
        <p:sp>
          <p:nvSpPr>
            <p:cNvPr id="9528" name="Google Shape;9528;p6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2"/>
          <p:cNvGrpSpPr/>
          <p:nvPr/>
        </p:nvGrpSpPr>
        <p:grpSpPr>
          <a:xfrm>
            <a:off x="7988191" y="2832248"/>
            <a:ext cx="332348" cy="283985"/>
            <a:chOff x="7988191" y="2832248"/>
            <a:chExt cx="332348" cy="283985"/>
          </a:xfrm>
        </p:grpSpPr>
        <p:sp>
          <p:nvSpPr>
            <p:cNvPr id="9535" name="Google Shape;9535;p6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8" name="Google Shape;9538;p6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9" name="Google Shape;9539;p62"/>
          <p:cNvGrpSpPr/>
          <p:nvPr/>
        </p:nvGrpSpPr>
        <p:grpSpPr>
          <a:xfrm>
            <a:off x="3588440" y="3258368"/>
            <a:ext cx="364484" cy="262423"/>
            <a:chOff x="3588440" y="3258368"/>
            <a:chExt cx="364484" cy="262423"/>
          </a:xfrm>
        </p:grpSpPr>
        <p:sp>
          <p:nvSpPr>
            <p:cNvPr id="9540" name="Google Shape;9540;p6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6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62"/>
          <p:cNvGrpSpPr/>
          <p:nvPr/>
        </p:nvGrpSpPr>
        <p:grpSpPr>
          <a:xfrm>
            <a:off x="5765817" y="3227724"/>
            <a:ext cx="364865" cy="324822"/>
            <a:chOff x="5765817" y="3227724"/>
            <a:chExt cx="364865" cy="324822"/>
          </a:xfrm>
        </p:grpSpPr>
        <p:sp>
          <p:nvSpPr>
            <p:cNvPr id="9548" name="Google Shape;9548;p6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62"/>
          <p:cNvGrpSpPr/>
          <p:nvPr/>
        </p:nvGrpSpPr>
        <p:grpSpPr>
          <a:xfrm>
            <a:off x="6228583" y="3237664"/>
            <a:ext cx="446539" cy="303895"/>
            <a:chOff x="6228583" y="3237664"/>
            <a:chExt cx="446539" cy="303895"/>
          </a:xfrm>
        </p:grpSpPr>
        <p:sp>
          <p:nvSpPr>
            <p:cNvPr id="9552" name="Google Shape;9552;p6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2"/>
          <p:cNvGrpSpPr/>
          <p:nvPr/>
        </p:nvGrpSpPr>
        <p:grpSpPr>
          <a:xfrm>
            <a:off x="865862" y="3207306"/>
            <a:ext cx="364484" cy="364897"/>
            <a:chOff x="865862" y="3207306"/>
            <a:chExt cx="364484" cy="364897"/>
          </a:xfrm>
        </p:grpSpPr>
        <p:sp>
          <p:nvSpPr>
            <p:cNvPr id="9570" name="Google Shape;9570;p6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2"/>
          <p:cNvGrpSpPr/>
          <p:nvPr/>
        </p:nvGrpSpPr>
        <p:grpSpPr>
          <a:xfrm>
            <a:off x="1404617" y="3226962"/>
            <a:ext cx="370168" cy="325965"/>
            <a:chOff x="1404617" y="3226962"/>
            <a:chExt cx="370168" cy="325965"/>
          </a:xfrm>
        </p:grpSpPr>
        <p:sp>
          <p:nvSpPr>
            <p:cNvPr id="9585" name="Google Shape;9585;p6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62"/>
          <p:cNvGrpSpPr/>
          <p:nvPr/>
        </p:nvGrpSpPr>
        <p:grpSpPr>
          <a:xfrm>
            <a:off x="1953403" y="3216094"/>
            <a:ext cx="366389" cy="354481"/>
            <a:chOff x="1954741" y="3212419"/>
            <a:chExt cx="366389" cy="354481"/>
          </a:xfrm>
        </p:grpSpPr>
        <p:sp>
          <p:nvSpPr>
            <p:cNvPr id="9595" name="Google Shape;9595;p6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2"/>
          <p:cNvGrpSpPr/>
          <p:nvPr/>
        </p:nvGrpSpPr>
        <p:grpSpPr>
          <a:xfrm>
            <a:off x="3043239" y="3215626"/>
            <a:ext cx="366008" cy="348670"/>
            <a:chOff x="3043239" y="3215626"/>
            <a:chExt cx="366008" cy="348670"/>
          </a:xfrm>
        </p:grpSpPr>
        <p:sp>
          <p:nvSpPr>
            <p:cNvPr id="9603" name="Google Shape;9603;p6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62"/>
          <p:cNvGrpSpPr/>
          <p:nvPr/>
        </p:nvGrpSpPr>
        <p:grpSpPr>
          <a:xfrm>
            <a:off x="4218333" y="3184982"/>
            <a:ext cx="209107" cy="383442"/>
            <a:chOff x="4218333" y="3184982"/>
            <a:chExt cx="209107" cy="383442"/>
          </a:xfrm>
        </p:grpSpPr>
        <p:sp>
          <p:nvSpPr>
            <p:cNvPr id="9606" name="Google Shape;9606;p6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8" name="Google Shape;9608;p6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62"/>
          <p:cNvGrpSpPr/>
          <p:nvPr/>
        </p:nvGrpSpPr>
        <p:grpSpPr>
          <a:xfrm>
            <a:off x="6896644" y="3216007"/>
            <a:ext cx="322917" cy="347876"/>
            <a:chOff x="6896644" y="3216007"/>
            <a:chExt cx="322917" cy="347876"/>
          </a:xfrm>
        </p:grpSpPr>
        <p:sp>
          <p:nvSpPr>
            <p:cNvPr id="9610" name="Google Shape;9610;p6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2"/>
          <p:cNvGrpSpPr/>
          <p:nvPr/>
        </p:nvGrpSpPr>
        <p:grpSpPr>
          <a:xfrm>
            <a:off x="7429366" y="3223183"/>
            <a:ext cx="334634" cy="333904"/>
            <a:chOff x="7429366" y="3223183"/>
            <a:chExt cx="334634" cy="333904"/>
          </a:xfrm>
        </p:grpSpPr>
        <p:sp>
          <p:nvSpPr>
            <p:cNvPr id="9618" name="Google Shape;9618;p6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0" name="Google Shape;9620;p6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1" name="Google Shape;9621;p62"/>
          <p:cNvGrpSpPr/>
          <p:nvPr/>
        </p:nvGrpSpPr>
        <p:grpSpPr>
          <a:xfrm>
            <a:off x="5216456" y="3725484"/>
            <a:ext cx="356196" cy="265631"/>
            <a:chOff x="5216456" y="3725484"/>
            <a:chExt cx="356196" cy="265631"/>
          </a:xfrm>
        </p:grpSpPr>
        <p:sp>
          <p:nvSpPr>
            <p:cNvPr id="9622" name="Google Shape;9622;p6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62"/>
          <p:cNvGrpSpPr/>
          <p:nvPr/>
        </p:nvGrpSpPr>
        <p:grpSpPr>
          <a:xfrm>
            <a:off x="6849393" y="3733994"/>
            <a:ext cx="355053" cy="248038"/>
            <a:chOff x="6849393" y="3733994"/>
            <a:chExt cx="355053" cy="248038"/>
          </a:xfrm>
        </p:grpSpPr>
        <p:sp>
          <p:nvSpPr>
            <p:cNvPr id="9625" name="Google Shape;9625;p6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2"/>
          <p:cNvGrpSpPr/>
          <p:nvPr/>
        </p:nvGrpSpPr>
        <p:grpSpPr>
          <a:xfrm>
            <a:off x="7918997" y="3714687"/>
            <a:ext cx="392111" cy="280206"/>
            <a:chOff x="7918997" y="3714687"/>
            <a:chExt cx="392111" cy="280206"/>
          </a:xfrm>
        </p:grpSpPr>
        <p:sp>
          <p:nvSpPr>
            <p:cNvPr id="9631" name="Google Shape;9631;p6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6" name="Google Shape;9636;p6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7" name="Google Shape;9637;p62"/>
          <p:cNvGrpSpPr/>
          <p:nvPr/>
        </p:nvGrpSpPr>
        <p:grpSpPr>
          <a:xfrm>
            <a:off x="1408777" y="3680964"/>
            <a:ext cx="357720" cy="355148"/>
            <a:chOff x="1408777" y="3680964"/>
            <a:chExt cx="357720" cy="355148"/>
          </a:xfrm>
        </p:grpSpPr>
        <p:sp>
          <p:nvSpPr>
            <p:cNvPr id="9638" name="Google Shape;9638;p6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62"/>
          <p:cNvGrpSpPr/>
          <p:nvPr/>
        </p:nvGrpSpPr>
        <p:grpSpPr>
          <a:xfrm>
            <a:off x="1952836" y="3680964"/>
            <a:ext cx="357720" cy="355148"/>
            <a:chOff x="1952836" y="3680964"/>
            <a:chExt cx="357720" cy="355148"/>
          </a:xfrm>
        </p:grpSpPr>
        <p:sp>
          <p:nvSpPr>
            <p:cNvPr id="9644" name="Google Shape;9644;p6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2"/>
          <p:cNvGrpSpPr/>
          <p:nvPr/>
        </p:nvGrpSpPr>
        <p:grpSpPr>
          <a:xfrm>
            <a:off x="2496894" y="3680964"/>
            <a:ext cx="357720" cy="355148"/>
            <a:chOff x="2496894" y="3680964"/>
            <a:chExt cx="357720" cy="355148"/>
          </a:xfrm>
        </p:grpSpPr>
        <p:sp>
          <p:nvSpPr>
            <p:cNvPr id="9650" name="Google Shape;9650;p6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2"/>
          <p:cNvGrpSpPr/>
          <p:nvPr/>
        </p:nvGrpSpPr>
        <p:grpSpPr>
          <a:xfrm>
            <a:off x="3040984" y="3681059"/>
            <a:ext cx="356164" cy="355815"/>
            <a:chOff x="3040984" y="3681059"/>
            <a:chExt cx="356164" cy="355815"/>
          </a:xfrm>
        </p:grpSpPr>
        <p:sp>
          <p:nvSpPr>
            <p:cNvPr id="9656" name="Google Shape;9656;p6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62"/>
          <p:cNvGrpSpPr/>
          <p:nvPr/>
        </p:nvGrpSpPr>
        <p:grpSpPr>
          <a:xfrm>
            <a:off x="3584280" y="3699191"/>
            <a:ext cx="358069" cy="317995"/>
            <a:chOff x="3584280" y="3699191"/>
            <a:chExt cx="358069" cy="317995"/>
          </a:xfrm>
        </p:grpSpPr>
        <p:sp>
          <p:nvSpPr>
            <p:cNvPr id="9660" name="Google Shape;9660;p6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2"/>
          <p:cNvGrpSpPr/>
          <p:nvPr/>
        </p:nvGrpSpPr>
        <p:grpSpPr>
          <a:xfrm>
            <a:off x="4129482" y="3681059"/>
            <a:ext cx="355402" cy="354291"/>
            <a:chOff x="4129482" y="3681059"/>
            <a:chExt cx="355402" cy="354291"/>
          </a:xfrm>
        </p:grpSpPr>
        <p:sp>
          <p:nvSpPr>
            <p:cNvPr id="9665" name="Google Shape;9665;p6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62"/>
          <p:cNvGrpSpPr/>
          <p:nvPr/>
        </p:nvGrpSpPr>
        <p:grpSpPr>
          <a:xfrm>
            <a:off x="4673540" y="3680297"/>
            <a:ext cx="355434" cy="355815"/>
            <a:chOff x="4673540" y="3680297"/>
            <a:chExt cx="355434" cy="355815"/>
          </a:xfrm>
        </p:grpSpPr>
        <p:sp>
          <p:nvSpPr>
            <p:cNvPr id="9670" name="Google Shape;9670;p6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2"/>
          <p:cNvGrpSpPr/>
          <p:nvPr/>
        </p:nvGrpSpPr>
        <p:grpSpPr>
          <a:xfrm>
            <a:off x="5779408" y="3699191"/>
            <a:ext cx="317645" cy="318757"/>
            <a:chOff x="5779408" y="3699191"/>
            <a:chExt cx="317645" cy="318757"/>
          </a:xfrm>
        </p:grpSpPr>
        <p:sp>
          <p:nvSpPr>
            <p:cNvPr id="9674" name="Google Shape;9674;p6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6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62"/>
          <p:cNvGrpSpPr/>
          <p:nvPr/>
        </p:nvGrpSpPr>
        <p:grpSpPr>
          <a:xfrm>
            <a:off x="7390435" y="3680868"/>
            <a:ext cx="372073" cy="355243"/>
            <a:chOff x="7390435" y="3680868"/>
            <a:chExt cx="372073" cy="355243"/>
          </a:xfrm>
        </p:grpSpPr>
        <p:sp>
          <p:nvSpPr>
            <p:cNvPr id="9678" name="Google Shape;9678;p6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2"/>
          <p:cNvGrpSpPr/>
          <p:nvPr/>
        </p:nvGrpSpPr>
        <p:grpSpPr>
          <a:xfrm>
            <a:off x="1421638" y="4125629"/>
            <a:ext cx="374709" cy="374010"/>
            <a:chOff x="1421638" y="4125629"/>
            <a:chExt cx="374709" cy="374010"/>
          </a:xfrm>
        </p:grpSpPr>
        <p:sp>
          <p:nvSpPr>
            <p:cNvPr id="9685" name="Google Shape;9685;p6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62"/>
          <p:cNvGrpSpPr/>
          <p:nvPr/>
        </p:nvGrpSpPr>
        <p:grpSpPr>
          <a:xfrm>
            <a:off x="1973254" y="4156304"/>
            <a:ext cx="357720" cy="342192"/>
            <a:chOff x="1973254" y="4156304"/>
            <a:chExt cx="357720" cy="342192"/>
          </a:xfrm>
        </p:grpSpPr>
        <p:sp>
          <p:nvSpPr>
            <p:cNvPr id="9688" name="Google Shape;9688;p6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62"/>
          <p:cNvGrpSpPr/>
          <p:nvPr/>
        </p:nvGrpSpPr>
        <p:grpSpPr>
          <a:xfrm>
            <a:off x="2523759" y="4135505"/>
            <a:ext cx="341049" cy="340318"/>
            <a:chOff x="2523759" y="4135505"/>
            <a:chExt cx="341049" cy="340318"/>
          </a:xfrm>
        </p:grpSpPr>
        <p:sp>
          <p:nvSpPr>
            <p:cNvPr id="9695" name="Google Shape;9695;p6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2"/>
          <p:cNvGrpSpPr/>
          <p:nvPr/>
        </p:nvGrpSpPr>
        <p:grpSpPr>
          <a:xfrm>
            <a:off x="3040603" y="4130360"/>
            <a:ext cx="392079" cy="350353"/>
            <a:chOff x="3040603" y="4130360"/>
            <a:chExt cx="392079" cy="350353"/>
          </a:xfrm>
        </p:grpSpPr>
        <p:sp>
          <p:nvSpPr>
            <p:cNvPr id="9698" name="Google Shape;9698;p6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2"/>
          <p:cNvGrpSpPr/>
          <p:nvPr/>
        </p:nvGrpSpPr>
        <p:grpSpPr>
          <a:xfrm>
            <a:off x="3662144" y="4135505"/>
            <a:ext cx="232955" cy="340318"/>
            <a:chOff x="3662144" y="4135505"/>
            <a:chExt cx="232955" cy="340318"/>
          </a:xfrm>
        </p:grpSpPr>
        <p:sp>
          <p:nvSpPr>
            <p:cNvPr id="9709" name="Google Shape;9709;p6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62"/>
          <p:cNvGrpSpPr/>
          <p:nvPr/>
        </p:nvGrpSpPr>
        <p:grpSpPr>
          <a:xfrm>
            <a:off x="4149138" y="4121151"/>
            <a:ext cx="344065" cy="368644"/>
            <a:chOff x="4149138" y="4121151"/>
            <a:chExt cx="344065" cy="368644"/>
          </a:xfrm>
        </p:grpSpPr>
        <p:sp>
          <p:nvSpPr>
            <p:cNvPr id="9714" name="Google Shape;9714;p6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6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62"/>
          <p:cNvGrpSpPr/>
          <p:nvPr/>
        </p:nvGrpSpPr>
        <p:grpSpPr>
          <a:xfrm>
            <a:off x="5206262" y="4174817"/>
            <a:ext cx="397763" cy="262804"/>
            <a:chOff x="5206262" y="4174817"/>
            <a:chExt cx="397763" cy="262804"/>
          </a:xfrm>
        </p:grpSpPr>
        <p:sp>
          <p:nvSpPr>
            <p:cNvPr id="9728" name="Google Shape;9728;p6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2"/>
          <p:cNvGrpSpPr/>
          <p:nvPr/>
        </p:nvGrpSpPr>
        <p:grpSpPr>
          <a:xfrm>
            <a:off x="5727616" y="4204699"/>
            <a:ext cx="440505" cy="290018"/>
            <a:chOff x="5727616" y="4204699"/>
            <a:chExt cx="440505" cy="290018"/>
          </a:xfrm>
        </p:grpSpPr>
        <p:sp>
          <p:nvSpPr>
            <p:cNvPr id="9736" name="Google Shape;9736;p6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2"/>
          <p:cNvGrpSpPr/>
          <p:nvPr/>
        </p:nvGrpSpPr>
        <p:grpSpPr>
          <a:xfrm>
            <a:off x="6410063" y="4135124"/>
            <a:ext cx="159950" cy="364516"/>
            <a:chOff x="6410063" y="4135124"/>
            <a:chExt cx="159950" cy="364516"/>
          </a:xfrm>
        </p:grpSpPr>
        <p:sp>
          <p:nvSpPr>
            <p:cNvPr id="9745" name="Google Shape;9745;p6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2"/>
          <p:cNvGrpSpPr/>
          <p:nvPr/>
        </p:nvGrpSpPr>
        <p:grpSpPr>
          <a:xfrm>
            <a:off x="6924652" y="4135505"/>
            <a:ext cx="214378" cy="364135"/>
            <a:chOff x="6924652" y="4135505"/>
            <a:chExt cx="214378" cy="364135"/>
          </a:xfrm>
        </p:grpSpPr>
        <p:sp>
          <p:nvSpPr>
            <p:cNvPr id="9750" name="Google Shape;9750;p6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62"/>
          <p:cNvGrpSpPr/>
          <p:nvPr/>
        </p:nvGrpSpPr>
        <p:grpSpPr>
          <a:xfrm>
            <a:off x="7384751" y="4147984"/>
            <a:ext cx="380012" cy="351274"/>
            <a:chOff x="7384751" y="4147984"/>
            <a:chExt cx="380012" cy="351274"/>
          </a:xfrm>
        </p:grpSpPr>
        <p:sp>
          <p:nvSpPr>
            <p:cNvPr id="9755" name="Google Shape;9755;p6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0" name="Google Shape;9760;p6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761" name="Google Shape;976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765"/>
        <p:cNvGrpSpPr/>
        <p:nvPr/>
      </p:nvGrpSpPr>
      <p:grpSpPr>
        <a:xfrm>
          <a:off x="0" y="0"/>
          <a:ext cx="0" cy="0"/>
          <a:chOff x="0" y="0"/>
          <a:chExt cx="0" cy="0"/>
        </a:xfrm>
      </p:grpSpPr>
      <p:grpSp>
        <p:nvGrpSpPr>
          <p:cNvPr id="9766" name="Google Shape;9766;p63"/>
          <p:cNvGrpSpPr/>
          <p:nvPr/>
        </p:nvGrpSpPr>
        <p:grpSpPr>
          <a:xfrm>
            <a:off x="1989449" y="4101269"/>
            <a:ext cx="374774" cy="346073"/>
            <a:chOff x="1989449" y="4282269"/>
            <a:chExt cx="374774" cy="346073"/>
          </a:xfrm>
        </p:grpSpPr>
        <p:sp>
          <p:nvSpPr>
            <p:cNvPr id="9767" name="Google Shape;9767;p6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3"/>
          <p:cNvGrpSpPr/>
          <p:nvPr/>
        </p:nvGrpSpPr>
        <p:grpSpPr>
          <a:xfrm>
            <a:off x="2487439" y="4099740"/>
            <a:ext cx="198775" cy="348972"/>
            <a:chOff x="2487439" y="4280740"/>
            <a:chExt cx="198775" cy="348972"/>
          </a:xfrm>
        </p:grpSpPr>
        <p:sp>
          <p:nvSpPr>
            <p:cNvPr id="9773" name="Google Shape;9773;p6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3"/>
          <p:cNvGrpSpPr/>
          <p:nvPr/>
        </p:nvGrpSpPr>
        <p:grpSpPr>
          <a:xfrm>
            <a:off x="2810958" y="4092923"/>
            <a:ext cx="353145" cy="361873"/>
            <a:chOff x="2810958" y="4273923"/>
            <a:chExt cx="353145" cy="361873"/>
          </a:xfrm>
        </p:grpSpPr>
        <p:sp>
          <p:nvSpPr>
            <p:cNvPr id="9778" name="Google Shape;9778;p6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3"/>
          <p:cNvGrpSpPr/>
          <p:nvPr/>
        </p:nvGrpSpPr>
        <p:grpSpPr>
          <a:xfrm>
            <a:off x="6275635" y="4101651"/>
            <a:ext cx="209383" cy="366778"/>
            <a:chOff x="6275635" y="4282651"/>
            <a:chExt cx="209383" cy="366778"/>
          </a:xfrm>
        </p:grpSpPr>
        <p:sp>
          <p:nvSpPr>
            <p:cNvPr id="9786" name="Google Shape;9786;p6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3"/>
          <p:cNvGrpSpPr/>
          <p:nvPr/>
        </p:nvGrpSpPr>
        <p:grpSpPr>
          <a:xfrm>
            <a:off x="6701186" y="4102033"/>
            <a:ext cx="280292" cy="366396"/>
            <a:chOff x="6701186" y="4283033"/>
            <a:chExt cx="280292" cy="366396"/>
          </a:xfrm>
        </p:grpSpPr>
        <p:sp>
          <p:nvSpPr>
            <p:cNvPr id="9789" name="Google Shape;9789;p6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63"/>
          <p:cNvGrpSpPr/>
          <p:nvPr/>
        </p:nvGrpSpPr>
        <p:grpSpPr>
          <a:xfrm>
            <a:off x="2609571" y="3643958"/>
            <a:ext cx="373627" cy="347347"/>
            <a:chOff x="2609571" y="3824958"/>
            <a:chExt cx="373627" cy="347347"/>
          </a:xfrm>
        </p:grpSpPr>
        <p:sp>
          <p:nvSpPr>
            <p:cNvPr id="9792" name="Google Shape;9792;p6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4" name="Google Shape;9794;p6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5" name="Google Shape;9795;p63"/>
          <p:cNvGrpSpPr/>
          <p:nvPr/>
        </p:nvGrpSpPr>
        <p:grpSpPr>
          <a:xfrm>
            <a:off x="916127" y="3626056"/>
            <a:ext cx="221902" cy="380795"/>
            <a:chOff x="916127" y="3807056"/>
            <a:chExt cx="221902" cy="380795"/>
          </a:xfrm>
        </p:grpSpPr>
        <p:sp>
          <p:nvSpPr>
            <p:cNvPr id="9796" name="Google Shape;9796;p6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63"/>
          <p:cNvGrpSpPr/>
          <p:nvPr/>
        </p:nvGrpSpPr>
        <p:grpSpPr>
          <a:xfrm>
            <a:off x="3513010" y="3635134"/>
            <a:ext cx="362223" cy="361108"/>
            <a:chOff x="3513010" y="3816134"/>
            <a:chExt cx="362223" cy="361108"/>
          </a:xfrm>
        </p:grpSpPr>
        <p:sp>
          <p:nvSpPr>
            <p:cNvPr id="9803" name="Google Shape;9803;p6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3"/>
          <p:cNvGrpSpPr/>
          <p:nvPr/>
        </p:nvGrpSpPr>
        <p:grpSpPr>
          <a:xfrm>
            <a:off x="3950316" y="3639307"/>
            <a:ext cx="369805" cy="353782"/>
            <a:chOff x="3950316" y="3820307"/>
            <a:chExt cx="369805" cy="353782"/>
          </a:xfrm>
        </p:grpSpPr>
        <p:sp>
          <p:nvSpPr>
            <p:cNvPr id="9808" name="Google Shape;9808;p6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3"/>
          <p:cNvGrpSpPr/>
          <p:nvPr/>
        </p:nvGrpSpPr>
        <p:grpSpPr>
          <a:xfrm>
            <a:off x="1761909" y="3630961"/>
            <a:ext cx="307974" cy="371716"/>
            <a:chOff x="1761909" y="3811961"/>
            <a:chExt cx="307974" cy="371716"/>
          </a:xfrm>
        </p:grpSpPr>
        <p:sp>
          <p:nvSpPr>
            <p:cNvPr id="9813" name="Google Shape;9813;p6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63"/>
          <p:cNvGrpSpPr/>
          <p:nvPr/>
        </p:nvGrpSpPr>
        <p:grpSpPr>
          <a:xfrm>
            <a:off x="5373342" y="3627935"/>
            <a:ext cx="231395" cy="353145"/>
            <a:chOff x="5373342" y="3808935"/>
            <a:chExt cx="231395" cy="353145"/>
          </a:xfrm>
        </p:grpSpPr>
        <p:sp>
          <p:nvSpPr>
            <p:cNvPr id="9824" name="Google Shape;9824;p6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63"/>
          <p:cNvGrpSpPr/>
          <p:nvPr/>
        </p:nvGrpSpPr>
        <p:grpSpPr>
          <a:xfrm>
            <a:off x="5833775" y="3628445"/>
            <a:ext cx="235185" cy="352253"/>
            <a:chOff x="5833775" y="3809445"/>
            <a:chExt cx="235185" cy="352253"/>
          </a:xfrm>
        </p:grpSpPr>
        <p:sp>
          <p:nvSpPr>
            <p:cNvPr id="9835" name="Google Shape;9835;p6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3"/>
          <p:cNvGrpSpPr/>
          <p:nvPr/>
        </p:nvGrpSpPr>
        <p:grpSpPr>
          <a:xfrm>
            <a:off x="4942472" y="3628318"/>
            <a:ext cx="238976" cy="352762"/>
            <a:chOff x="4942472" y="3809318"/>
            <a:chExt cx="238976" cy="352762"/>
          </a:xfrm>
        </p:grpSpPr>
        <p:sp>
          <p:nvSpPr>
            <p:cNvPr id="9839" name="Google Shape;9839;p6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6266525" y="3626788"/>
            <a:ext cx="260223" cy="353527"/>
            <a:chOff x="6266525" y="3807788"/>
            <a:chExt cx="260223" cy="353527"/>
          </a:xfrm>
        </p:grpSpPr>
        <p:sp>
          <p:nvSpPr>
            <p:cNvPr id="9847" name="Google Shape;9847;p6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6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63"/>
          <p:cNvGrpSpPr/>
          <p:nvPr/>
        </p:nvGrpSpPr>
        <p:grpSpPr>
          <a:xfrm>
            <a:off x="7184363" y="3628604"/>
            <a:ext cx="202184" cy="352762"/>
            <a:chOff x="7184363" y="3809604"/>
            <a:chExt cx="202184" cy="352762"/>
          </a:xfrm>
        </p:grpSpPr>
        <p:sp>
          <p:nvSpPr>
            <p:cNvPr id="9853" name="Google Shape;9853;p6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3"/>
          <p:cNvGrpSpPr/>
          <p:nvPr/>
        </p:nvGrpSpPr>
        <p:grpSpPr>
          <a:xfrm>
            <a:off x="7571624" y="3627935"/>
            <a:ext cx="292047" cy="352762"/>
            <a:chOff x="7571624" y="3808935"/>
            <a:chExt cx="292047" cy="352762"/>
          </a:xfrm>
        </p:grpSpPr>
        <p:sp>
          <p:nvSpPr>
            <p:cNvPr id="9856" name="Google Shape;9856;p6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63"/>
          <p:cNvGrpSpPr/>
          <p:nvPr/>
        </p:nvGrpSpPr>
        <p:grpSpPr>
          <a:xfrm>
            <a:off x="2174559" y="3175116"/>
            <a:ext cx="364135" cy="359930"/>
            <a:chOff x="2174559" y="3356116"/>
            <a:chExt cx="364135" cy="359930"/>
          </a:xfrm>
        </p:grpSpPr>
        <p:sp>
          <p:nvSpPr>
            <p:cNvPr id="9863" name="Google Shape;9863;p6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3"/>
          <p:cNvGrpSpPr/>
          <p:nvPr/>
        </p:nvGrpSpPr>
        <p:grpSpPr>
          <a:xfrm>
            <a:off x="1731934" y="3174639"/>
            <a:ext cx="368371" cy="361554"/>
            <a:chOff x="1731934" y="3355639"/>
            <a:chExt cx="368371" cy="361554"/>
          </a:xfrm>
        </p:grpSpPr>
        <p:sp>
          <p:nvSpPr>
            <p:cNvPr id="9866" name="Google Shape;9866;p6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3"/>
          <p:cNvGrpSpPr/>
          <p:nvPr/>
        </p:nvGrpSpPr>
        <p:grpSpPr>
          <a:xfrm>
            <a:off x="3990517" y="3173173"/>
            <a:ext cx="279559" cy="363402"/>
            <a:chOff x="3990517" y="3354173"/>
            <a:chExt cx="279559" cy="363402"/>
          </a:xfrm>
        </p:grpSpPr>
        <p:sp>
          <p:nvSpPr>
            <p:cNvPr id="9869" name="Google Shape;9869;p6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3"/>
          <p:cNvGrpSpPr/>
          <p:nvPr/>
        </p:nvGrpSpPr>
        <p:grpSpPr>
          <a:xfrm>
            <a:off x="3497847" y="3236374"/>
            <a:ext cx="379680" cy="237606"/>
            <a:chOff x="3497847" y="3417374"/>
            <a:chExt cx="379680" cy="237606"/>
          </a:xfrm>
        </p:grpSpPr>
        <p:sp>
          <p:nvSpPr>
            <p:cNvPr id="9873" name="Google Shape;9873;p6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63"/>
          <p:cNvGrpSpPr/>
          <p:nvPr/>
        </p:nvGrpSpPr>
        <p:grpSpPr>
          <a:xfrm>
            <a:off x="2612597" y="3186075"/>
            <a:ext cx="376271" cy="337982"/>
            <a:chOff x="2612597" y="3367075"/>
            <a:chExt cx="376271" cy="337982"/>
          </a:xfrm>
        </p:grpSpPr>
        <p:sp>
          <p:nvSpPr>
            <p:cNvPr id="9878" name="Google Shape;9878;p6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63"/>
          <p:cNvGrpSpPr/>
          <p:nvPr/>
        </p:nvGrpSpPr>
        <p:grpSpPr>
          <a:xfrm>
            <a:off x="3071914" y="3183431"/>
            <a:ext cx="343652" cy="342505"/>
            <a:chOff x="3071914" y="3364431"/>
            <a:chExt cx="343652" cy="342505"/>
          </a:xfrm>
        </p:grpSpPr>
        <p:sp>
          <p:nvSpPr>
            <p:cNvPr id="9881" name="Google Shape;9881;p6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3"/>
          <p:cNvGrpSpPr/>
          <p:nvPr/>
        </p:nvGrpSpPr>
        <p:grpSpPr>
          <a:xfrm>
            <a:off x="897141" y="3178875"/>
            <a:ext cx="257962" cy="352762"/>
            <a:chOff x="897141" y="3359875"/>
            <a:chExt cx="257962" cy="352762"/>
          </a:xfrm>
        </p:grpSpPr>
        <p:sp>
          <p:nvSpPr>
            <p:cNvPr id="9887" name="Google Shape;9887;p6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63"/>
          <p:cNvGrpSpPr/>
          <p:nvPr/>
        </p:nvGrpSpPr>
        <p:grpSpPr>
          <a:xfrm>
            <a:off x="1333682" y="3163330"/>
            <a:ext cx="271213" cy="383088"/>
            <a:chOff x="1333682" y="3344330"/>
            <a:chExt cx="271213" cy="383088"/>
          </a:xfrm>
        </p:grpSpPr>
        <p:sp>
          <p:nvSpPr>
            <p:cNvPr id="9896" name="Google Shape;9896;p6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3"/>
          <p:cNvGrpSpPr/>
          <p:nvPr/>
        </p:nvGrpSpPr>
        <p:grpSpPr>
          <a:xfrm>
            <a:off x="6664394" y="3165974"/>
            <a:ext cx="353113" cy="351998"/>
            <a:chOff x="6664394" y="3346974"/>
            <a:chExt cx="353113" cy="351998"/>
          </a:xfrm>
        </p:grpSpPr>
        <p:sp>
          <p:nvSpPr>
            <p:cNvPr id="9908" name="Google Shape;9908;p6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63"/>
          <p:cNvGrpSpPr/>
          <p:nvPr/>
        </p:nvGrpSpPr>
        <p:grpSpPr>
          <a:xfrm>
            <a:off x="849741" y="1778307"/>
            <a:ext cx="399398" cy="375443"/>
            <a:chOff x="849741" y="1959307"/>
            <a:chExt cx="399398" cy="375443"/>
          </a:xfrm>
        </p:grpSpPr>
        <p:sp>
          <p:nvSpPr>
            <p:cNvPr id="9914" name="Google Shape;9914;p6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1284212" y="1782766"/>
            <a:ext cx="379489" cy="366046"/>
            <a:chOff x="1284212" y="1963766"/>
            <a:chExt cx="379489" cy="366046"/>
          </a:xfrm>
        </p:grpSpPr>
        <p:sp>
          <p:nvSpPr>
            <p:cNvPr id="9917" name="Google Shape;9917;p6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3"/>
          <p:cNvGrpSpPr/>
          <p:nvPr/>
        </p:nvGrpSpPr>
        <p:grpSpPr>
          <a:xfrm>
            <a:off x="3037766" y="1788564"/>
            <a:ext cx="370219" cy="354928"/>
            <a:chOff x="3037766" y="1969564"/>
            <a:chExt cx="370219" cy="354928"/>
          </a:xfrm>
        </p:grpSpPr>
        <p:sp>
          <p:nvSpPr>
            <p:cNvPr id="9920" name="Google Shape;9920;p6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3"/>
          <p:cNvGrpSpPr/>
          <p:nvPr/>
        </p:nvGrpSpPr>
        <p:grpSpPr>
          <a:xfrm>
            <a:off x="3982553" y="1790730"/>
            <a:ext cx="304566" cy="350501"/>
            <a:chOff x="3982553" y="1971730"/>
            <a:chExt cx="304566" cy="350501"/>
          </a:xfrm>
        </p:grpSpPr>
        <p:sp>
          <p:nvSpPr>
            <p:cNvPr id="9925" name="Google Shape;9925;p6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63"/>
          <p:cNvGrpSpPr/>
          <p:nvPr/>
        </p:nvGrpSpPr>
        <p:grpSpPr>
          <a:xfrm>
            <a:off x="2567841" y="1813124"/>
            <a:ext cx="399812" cy="306477"/>
            <a:chOff x="2567841" y="1994124"/>
            <a:chExt cx="399812" cy="306477"/>
          </a:xfrm>
        </p:grpSpPr>
        <p:sp>
          <p:nvSpPr>
            <p:cNvPr id="9928" name="Google Shape;9928;p6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63"/>
          <p:cNvGrpSpPr/>
          <p:nvPr/>
        </p:nvGrpSpPr>
        <p:grpSpPr>
          <a:xfrm>
            <a:off x="2212084" y="1779358"/>
            <a:ext cx="324698" cy="372863"/>
            <a:chOff x="2212084" y="1960358"/>
            <a:chExt cx="324698" cy="372863"/>
          </a:xfrm>
        </p:grpSpPr>
        <p:sp>
          <p:nvSpPr>
            <p:cNvPr id="9932" name="Google Shape;9932;p6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1805901" y="1779358"/>
            <a:ext cx="284847" cy="373627"/>
            <a:chOff x="1805901" y="1960358"/>
            <a:chExt cx="284847" cy="373627"/>
          </a:xfrm>
        </p:grpSpPr>
        <p:sp>
          <p:nvSpPr>
            <p:cNvPr id="9936" name="Google Shape;9936;p6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6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3"/>
          <p:cNvGrpSpPr/>
          <p:nvPr/>
        </p:nvGrpSpPr>
        <p:grpSpPr>
          <a:xfrm>
            <a:off x="6656812" y="1848388"/>
            <a:ext cx="368690" cy="245793"/>
            <a:chOff x="6656812" y="2029388"/>
            <a:chExt cx="368690" cy="245793"/>
          </a:xfrm>
        </p:grpSpPr>
        <p:sp>
          <p:nvSpPr>
            <p:cNvPr id="9942" name="Google Shape;9942;p6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3"/>
          <p:cNvGrpSpPr/>
          <p:nvPr/>
        </p:nvGrpSpPr>
        <p:grpSpPr>
          <a:xfrm>
            <a:off x="4869651" y="1831218"/>
            <a:ext cx="376654" cy="281566"/>
            <a:chOff x="4869651" y="2012218"/>
            <a:chExt cx="376654" cy="281566"/>
          </a:xfrm>
        </p:grpSpPr>
        <p:sp>
          <p:nvSpPr>
            <p:cNvPr id="9953" name="Google Shape;9953;p6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3"/>
          <p:cNvGrpSpPr/>
          <p:nvPr/>
        </p:nvGrpSpPr>
        <p:grpSpPr>
          <a:xfrm>
            <a:off x="5306224" y="1831313"/>
            <a:ext cx="367925" cy="281694"/>
            <a:chOff x="5306224" y="2012313"/>
            <a:chExt cx="367925" cy="281694"/>
          </a:xfrm>
        </p:grpSpPr>
        <p:sp>
          <p:nvSpPr>
            <p:cNvPr id="9958" name="Google Shape;9958;p6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0" name="Google Shape;9960;p6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1" name="Google Shape;9961;p63"/>
          <p:cNvGrpSpPr/>
          <p:nvPr/>
        </p:nvGrpSpPr>
        <p:grpSpPr>
          <a:xfrm>
            <a:off x="6195998" y="1802102"/>
            <a:ext cx="368308" cy="338746"/>
            <a:chOff x="6195998" y="1983102"/>
            <a:chExt cx="368308" cy="338746"/>
          </a:xfrm>
        </p:grpSpPr>
        <p:sp>
          <p:nvSpPr>
            <p:cNvPr id="9962" name="Google Shape;9962;p6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3"/>
          <p:cNvGrpSpPr/>
          <p:nvPr/>
        </p:nvGrpSpPr>
        <p:grpSpPr>
          <a:xfrm>
            <a:off x="7542031" y="1830835"/>
            <a:ext cx="369072" cy="280037"/>
            <a:chOff x="7542031" y="2011835"/>
            <a:chExt cx="369072" cy="280037"/>
          </a:xfrm>
        </p:grpSpPr>
        <p:sp>
          <p:nvSpPr>
            <p:cNvPr id="9966" name="Google Shape;9966;p6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63"/>
          <p:cNvGrpSpPr/>
          <p:nvPr/>
        </p:nvGrpSpPr>
        <p:grpSpPr>
          <a:xfrm>
            <a:off x="8010427" y="3167503"/>
            <a:ext cx="278795" cy="351615"/>
            <a:chOff x="8010427" y="3348503"/>
            <a:chExt cx="278795" cy="351615"/>
          </a:xfrm>
        </p:grpSpPr>
        <p:sp>
          <p:nvSpPr>
            <p:cNvPr id="9976" name="Google Shape;9976;p6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0" name="Google Shape;9980;p6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1" name="Google Shape;9981;p63"/>
          <p:cNvGrpSpPr/>
          <p:nvPr/>
        </p:nvGrpSpPr>
        <p:grpSpPr>
          <a:xfrm>
            <a:off x="7141900" y="3168204"/>
            <a:ext cx="281057" cy="351010"/>
            <a:chOff x="7141900" y="3349204"/>
            <a:chExt cx="281057" cy="351010"/>
          </a:xfrm>
        </p:grpSpPr>
        <p:sp>
          <p:nvSpPr>
            <p:cNvPr id="9982" name="Google Shape;9982;p6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63"/>
          <p:cNvGrpSpPr/>
          <p:nvPr/>
        </p:nvGrpSpPr>
        <p:grpSpPr>
          <a:xfrm>
            <a:off x="5314188" y="3169032"/>
            <a:ext cx="363752" cy="353113"/>
            <a:chOff x="5314188" y="3350032"/>
            <a:chExt cx="363752" cy="353113"/>
          </a:xfrm>
        </p:grpSpPr>
        <p:sp>
          <p:nvSpPr>
            <p:cNvPr id="9986" name="Google Shape;9986;p6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63"/>
          <p:cNvGrpSpPr/>
          <p:nvPr/>
        </p:nvGrpSpPr>
        <p:grpSpPr>
          <a:xfrm>
            <a:off x="6203579" y="3167981"/>
            <a:ext cx="351615" cy="350373"/>
            <a:chOff x="6203579" y="3348981"/>
            <a:chExt cx="351615" cy="350373"/>
          </a:xfrm>
        </p:grpSpPr>
        <p:sp>
          <p:nvSpPr>
            <p:cNvPr id="9989" name="Google Shape;9989;p6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3"/>
          <p:cNvGrpSpPr/>
          <p:nvPr/>
        </p:nvGrpSpPr>
        <p:grpSpPr>
          <a:xfrm>
            <a:off x="5829984" y="3169032"/>
            <a:ext cx="220755" cy="352348"/>
            <a:chOff x="5829984" y="3350032"/>
            <a:chExt cx="220755" cy="352348"/>
          </a:xfrm>
        </p:grpSpPr>
        <p:sp>
          <p:nvSpPr>
            <p:cNvPr id="9995" name="Google Shape;9995;p6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3"/>
          <p:cNvGrpSpPr/>
          <p:nvPr/>
        </p:nvGrpSpPr>
        <p:grpSpPr>
          <a:xfrm>
            <a:off x="4882170" y="3168841"/>
            <a:ext cx="358464" cy="352316"/>
            <a:chOff x="4882170" y="3349841"/>
            <a:chExt cx="358464" cy="352316"/>
          </a:xfrm>
        </p:grpSpPr>
        <p:sp>
          <p:nvSpPr>
            <p:cNvPr id="10000" name="Google Shape;10000;p6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2" name="Google Shape;10002;p6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3"/>
          <p:cNvGrpSpPr/>
          <p:nvPr/>
        </p:nvGrpSpPr>
        <p:grpSpPr>
          <a:xfrm>
            <a:off x="3044965" y="2254220"/>
            <a:ext cx="400194" cy="324316"/>
            <a:chOff x="3044965" y="2435220"/>
            <a:chExt cx="400194" cy="324316"/>
          </a:xfrm>
        </p:grpSpPr>
        <p:sp>
          <p:nvSpPr>
            <p:cNvPr id="10005" name="Google Shape;10005;p6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3"/>
          <p:cNvGrpSpPr/>
          <p:nvPr/>
        </p:nvGrpSpPr>
        <p:grpSpPr>
          <a:xfrm>
            <a:off x="4878379" y="2292892"/>
            <a:ext cx="367161" cy="287523"/>
            <a:chOff x="4878379" y="2473892"/>
            <a:chExt cx="367161" cy="287523"/>
          </a:xfrm>
        </p:grpSpPr>
        <p:sp>
          <p:nvSpPr>
            <p:cNvPr id="10009" name="Google Shape;10009;p6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3"/>
          <p:cNvGrpSpPr/>
          <p:nvPr/>
        </p:nvGrpSpPr>
        <p:grpSpPr>
          <a:xfrm>
            <a:off x="1325719" y="2706689"/>
            <a:ext cx="290581" cy="372481"/>
            <a:chOff x="1325719" y="2887689"/>
            <a:chExt cx="290581" cy="372481"/>
          </a:xfrm>
        </p:grpSpPr>
        <p:sp>
          <p:nvSpPr>
            <p:cNvPr id="10015" name="Google Shape;10015;p6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6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3"/>
          <p:cNvGrpSpPr/>
          <p:nvPr/>
        </p:nvGrpSpPr>
        <p:grpSpPr>
          <a:xfrm>
            <a:off x="3510335" y="2711499"/>
            <a:ext cx="360726" cy="361204"/>
            <a:chOff x="3510335" y="2892499"/>
            <a:chExt cx="360726" cy="361204"/>
          </a:xfrm>
        </p:grpSpPr>
        <p:sp>
          <p:nvSpPr>
            <p:cNvPr id="10019" name="Google Shape;10019;p6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3"/>
          <p:cNvGrpSpPr/>
          <p:nvPr/>
        </p:nvGrpSpPr>
        <p:grpSpPr>
          <a:xfrm>
            <a:off x="3086313" y="2696049"/>
            <a:ext cx="320143" cy="392581"/>
            <a:chOff x="3086313" y="2877049"/>
            <a:chExt cx="320143" cy="392581"/>
          </a:xfrm>
        </p:grpSpPr>
        <p:sp>
          <p:nvSpPr>
            <p:cNvPr id="10025" name="Google Shape;10025;p6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6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63"/>
          <p:cNvGrpSpPr/>
          <p:nvPr/>
        </p:nvGrpSpPr>
        <p:grpSpPr>
          <a:xfrm>
            <a:off x="861113" y="2704746"/>
            <a:ext cx="333809" cy="373277"/>
            <a:chOff x="861113" y="2885746"/>
            <a:chExt cx="333809" cy="373277"/>
          </a:xfrm>
        </p:grpSpPr>
        <p:sp>
          <p:nvSpPr>
            <p:cNvPr id="10039" name="Google Shape;10039;p6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2" name="Google Shape;10042;p6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4" name="Google Shape;10044;p63"/>
          <p:cNvGrpSpPr/>
          <p:nvPr/>
        </p:nvGrpSpPr>
        <p:grpSpPr>
          <a:xfrm>
            <a:off x="1297654" y="1323481"/>
            <a:ext cx="349354" cy="362223"/>
            <a:chOff x="1297654" y="1504481"/>
            <a:chExt cx="349354" cy="362223"/>
          </a:xfrm>
        </p:grpSpPr>
        <p:sp>
          <p:nvSpPr>
            <p:cNvPr id="10045" name="Google Shape;10045;p6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8" name="Google Shape;10048;p6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63"/>
          <p:cNvGrpSpPr/>
          <p:nvPr/>
        </p:nvGrpSpPr>
        <p:grpSpPr>
          <a:xfrm>
            <a:off x="852385" y="1329916"/>
            <a:ext cx="353145" cy="351998"/>
            <a:chOff x="852385" y="1510916"/>
            <a:chExt cx="353145" cy="351998"/>
          </a:xfrm>
        </p:grpSpPr>
        <p:sp>
          <p:nvSpPr>
            <p:cNvPr id="10050" name="Google Shape;10050;p6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63"/>
          <p:cNvGrpSpPr/>
          <p:nvPr/>
        </p:nvGrpSpPr>
        <p:grpSpPr>
          <a:xfrm>
            <a:off x="1745217" y="1334471"/>
            <a:ext cx="343269" cy="342505"/>
            <a:chOff x="1745217" y="1515471"/>
            <a:chExt cx="343269" cy="342505"/>
          </a:xfrm>
        </p:grpSpPr>
        <p:sp>
          <p:nvSpPr>
            <p:cNvPr id="10054" name="Google Shape;10054;p6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6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3"/>
          <p:cNvGrpSpPr/>
          <p:nvPr/>
        </p:nvGrpSpPr>
        <p:grpSpPr>
          <a:xfrm>
            <a:off x="3042703" y="1348137"/>
            <a:ext cx="411535" cy="315587"/>
            <a:chOff x="3042703" y="1529137"/>
            <a:chExt cx="411535" cy="315587"/>
          </a:xfrm>
        </p:grpSpPr>
        <p:sp>
          <p:nvSpPr>
            <p:cNvPr id="10060" name="Google Shape;10060;p6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3"/>
          <p:cNvGrpSpPr/>
          <p:nvPr/>
        </p:nvGrpSpPr>
        <p:grpSpPr>
          <a:xfrm>
            <a:off x="2629289" y="1363682"/>
            <a:ext cx="350501" cy="284497"/>
            <a:chOff x="2629289" y="1544682"/>
            <a:chExt cx="350501" cy="284497"/>
          </a:xfrm>
        </p:grpSpPr>
        <p:sp>
          <p:nvSpPr>
            <p:cNvPr id="10071" name="Google Shape;10071;p6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63"/>
          <p:cNvGrpSpPr/>
          <p:nvPr/>
        </p:nvGrpSpPr>
        <p:grpSpPr>
          <a:xfrm>
            <a:off x="5305077" y="1321633"/>
            <a:ext cx="367893" cy="365218"/>
            <a:chOff x="5305077" y="1502633"/>
            <a:chExt cx="367893" cy="365218"/>
          </a:xfrm>
        </p:grpSpPr>
        <p:sp>
          <p:nvSpPr>
            <p:cNvPr id="10077" name="Google Shape;10077;p6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63"/>
          <p:cNvGrpSpPr/>
          <p:nvPr/>
        </p:nvGrpSpPr>
        <p:grpSpPr>
          <a:xfrm>
            <a:off x="7100170" y="1319117"/>
            <a:ext cx="368308" cy="367033"/>
            <a:chOff x="7100170" y="1500117"/>
            <a:chExt cx="368308" cy="367033"/>
          </a:xfrm>
        </p:grpSpPr>
        <p:sp>
          <p:nvSpPr>
            <p:cNvPr id="10080" name="Google Shape;10080;p6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6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3"/>
          <p:cNvGrpSpPr/>
          <p:nvPr/>
        </p:nvGrpSpPr>
        <p:grpSpPr>
          <a:xfrm>
            <a:off x="6649231" y="1319021"/>
            <a:ext cx="390287" cy="367065"/>
            <a:chOff x="6649231" y="1500021"/>
            <a:chExt cx="390287" cy="367065"/>
          </a:xfrm>
        </p:grpSpPr>
        <p:sp>
          <p:nvSpPr>
            <p:cNvPr id="10095" name="Google Shape;10095;p6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3"/>
          <p:cNvGrpSpPr/>
          <p:nvPr/>
        </p:nvGrpSpPr>
        <p:grpSpPr>
          <a:xfrm>
            <a:off x="5746938" y="1362503"/>
            <a:ext cx="387261" cy="280356"/>
            <a:chOff x="5746938" y="1543503"/>
            <a:chExt cx="387261" cy="280356"/>
          </a:xfrm>
        </p:grpSpPr>
        <p:sp>
          <p:nvSpPr>
            <p:cNvPr id="10108" name="Google Shape;10108;p6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3"/>
          <p:cNvGrpSpPr/>
          <p:nvPr/>
        </p:nvGrpSpPr>
        <p:grpSpPr>
          <a:xfrm>
            <a:off x="6196730" y="1344346"/>
            <a:ext cx="369072" cy="317467"/>
            <a:chOff x="6196730" y="1525346"/>
            <a:chExt cx="369072" cy="317467"/>
          </a:xfrm>
        </p:grpSpPr>
        <p:sp>
          <p:nvSpPr>
            <p:cNvPr id="10111" name="Google Shape;10111;p6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3"/>
          <p:cNvGrpSpPr/>
          <p:nvPr/>
        </p:nvGrpSpPr>
        <p:grpSpPr>
          <a:xfrm>
            <a:off x="4940592" y="1319690"/>
            <a:ext cx="246558" cy="367161"/>
            <a:chOff x="4940592" y="1500690"/>
            <a:chExt cx="246558" cy="367161"/>
          </a:xfrm>
        </p:grpSpPr>
        <p:sp>
          <p:nvSpPr>
            <p:cNvPr id="10115" name="Google Shape;10115;p6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63"/>
          <p:cNvGrpSpPr/>
          <p:nvPr/>
        </p:nvGrpSpPr>
        <p:grpSpPr>
          <a:xfrm>
            <a:off x="7964906" y="1318894"/>
            <a:ext cx="380858" cy="367575"/>
            <a:chOff x="7964906" y="1499894"/>
            <a:chExt cx="380858" cy="367575"/>
          </a:xfrm>
        </p:grpSpPr>
        <p:sp>
          <p:nvSpPr>
            <p:cNvPr id="10120" name="Google Shape;10120;p6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3" name="Google Shape;10123;p6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4" name="Google Shape;10124;p63"/>
          <p:cNvGrpSpPr/>
          <p:nvPr/>
        </p:nvGrpSpPr>
        <p:grpSpPr>
          <a:xfrm>
            <a:off x="8007400" y="2721278"/>
            <a:ext cx="285230" cy="355597"/>
            <a:chOff x="8007400" y="2902278"/>
            <a:chExt cx="285230" cy="355597"/>
          </a:xfrm>
        </p:grpSpPr>
        <p:sp>
          <p:nvSpPr>
            <p:cNvPr id="10125" name="Google Shape;10125;p6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3"/>
          <p:cNvGrpSpPr/>
          <p:nvPr/>
        </p:nvGrpSpPr>
        <p:grpSpPr>
          <a:xfrm>
            <a:off x="6219124" y="2721788"/>
            <a:ext cx="318231" cy="355470"/>
            <a:chOff x="6219124" y="2902788"/>
            <a:chExt cx="318231" cy="355470"/>
          </a:xfrm>
        </p:grpSpPr>
        <p:sp>
          <p:nvSpPr>
            <p:cNvPr id="10128" name="Google Shape;10128;p6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3"/>
          <p:cNvGrpSpPr/>
          <p:nvPr/>
        </p:nvGrpSpPr>
        <p:grpSpPr>
          <a:xfrm>
            <a:off x="4969421" y="2721852"/>
            <a:ext cx="185109" cy="355406"/>
            <a:chOff x="4969421" y="2902852"/>
            <a:chExt cx="185109" cy="355406"/>
          </a:xfrm>
        </p:grpSpPr>
        <p:sp>
          <p:nvSpPr>
            <p:cNvPr id="10132" name="Google Shape;10132;p6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6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3"/>
          <p:cNvGrpSpPr/>
          <p:nvPr/>
        </p:nvGrpSpPr>
        <p:grpSpPr>
          <a:xfrm>
            <a:off x="6685259" y="2721852"/>
            <a:ext cx="311414" cy="355406"/>
            <a:chOff x="6685259" y="2902852"/>
            <a:chExt cx="311414" cy="355406"/>
          </a:xfrm>
        </p:grpSpPr>
        <p:sp>
          <p:nvSpPr>
            <p:cNvPr id="10141" name="Google Shape;10141;p6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63"/>
          <p:cNvGrpSpPr/>
          <p:nvPr/>
        </p:nvGrpSpPr>
        <p:grpSpPr>
          <a:xfrm>
            <a:off x="5309250" y="2722170"/>
            <a:ext cx="359579" cy="355852"/>
            <a:chOff x="5309250" y="2903170"/>
            <a:chExt cx="359579" cy="355852"/>
          </a:xfrm>
        </p:grpSpPr>
        <p:sp>
          <p:nvSpPr>
            <p:cNvPr id="10145" name="Google Shape;10145;p6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63"/>
          <p:cNvGrpSpPr/>
          <p:nvPr/>
        </p:nvGrpSpPr>
        <p:grpSpPr>
          <a:xfrm>
            <a:off x="2199565" y="2240172"/>
            <a:ext cx="312179" cy="353431"/>
            <a:chOff x="2199565" y="2421172"/>
            <a:chExt cx="312179" cy="353431"/>
          </a:xfrm>
        </p:grpSpPr>
        <p:sp>
          <p:nvSpPr>
            <p:cNvPr id="10149" name="Google Shape;10149;p6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3"/>
          <p:cNvGrpSpPr/>
          <p:nvPr/>
        </p:nvGrpSpPr>
        <p:grpSpPr>
          <a:xfrm>
            <a:off x="1750887" y="2244727"/>
            <a:ext cx="320143" cy="343269"/>
            <a:chOff x="1750887" y="2425727"/>
            <a:chExt cx="320143" cy="343269"/>
          </a:xfrm>
        </p:grpSpPr>
        <p:sp>
          <p:nvSpPr>
            <p:cNvPr id="10152" name="Google Shape;10152;p6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3"/>
          <p:cNvGrpSpPr/>
          <p:nvPr/>
        </p:nvGrpSpPr>
        <p:grpSpPr>
          <a:xfrm>
            <a:off x="1298037" y="2244727"/>
            <a:ext cx="338364" cy="342887"/>
            <a:chOff x="1298037" y="2425727"/>
            <a:chExt cx="338364" cy="342887"/>
          </a:xfrm>
        </p:grpSpPr>
        <p:sp>
          <p:nvSpPr>
            <p:cNvPr id="10155" name="Google Shape;10155;p6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9" name="Google Shape;10159;p6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63"/>
          <p:cNvGrpSpPr/>
          <p:nvPr/>
        </p:nvGrpSpPr>
        <p:grpSpPr>
          <a:xfrm>
            <a:off x="3974207" y="2248009"/>
            <a:ext cx="320143" cy="338491"/>
            <a:chOff x="3974207" y="2429009"/>
            <a:chExt cx="320143" cy="338491"/>
          </a:xfrm>
        </p:grpSpPr>
        <p:sp>
          <p:nvSpPr>
            <p:cNvPr id="10161" name="Google Shape;10161;p6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3"/>
          <p:cNvGrpSpPr/>
          <p:nvPr/>
        </p:nvGrpSpPr>
        <p:grpSpPr>
          <a:xfrm>
            <a:off x="2623237" y="2250047"/>
            <a:ext cx="355024" cy="332630"/>
            <a:chOff x="2623237" y="2431047"/>
            <a:chExt cx="355024" cy="332630"/>
          </a:xfrm>
        </p:grpSpPr>
        <p:sp>
          <p:nvSpPr>
            <p:cNvPr id="10164" name="Google Shape;10164;p6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3"/>
          <p:cNvGrpSpPr/>
          <p:nvPr/>
        </p:nvGrpSpPr>
        <p:grpSpPr>
          <a:xfrm>
            <a:off x="6657194" y="2253073"/>
            <a:ext cx="375507" cy="367925"/>
            <a:chOff x="6657194" y="2434073"/>
            <a:chExt cx="375507" cy="367925"/>
          </a:xfrm>
        </p:grpSpPr>
        <p:sp>
          <p:nvSpPr>
            <p:cNvPr id="10169" name="Google Shape;10169;p6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3"/>
          <p:cNvGrpSpPr/>
          <p:nvPr/>
        </p:nvGrpSpPr>
        <p:grpSpPr>
          <a:xfrm>
            <a:off x="7101317" y="2260655"/>
            <a:ext cx="367925" cy="352380"/>
            <a:chOff x="7101317" y="2441655"/>
            <a:chExt cx="367925" cy="352380"/>
          </a:xfrm>
        </p:grpSpPr>
        <p:sp>
          <p:nvSpPr>
            <p:cNvPr id="10173" name="Google Shape;10173;p6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3"/>
          <p:cNvGrpSpPr/>
          <p:nvPr/>
        </p:nvGrpSpPr>
        <p:grpSpPr>
          <a:xfrm>
            <a:off x="5756399" y="2253456"/>
            <a:ext cx="367925" cy="367161"/>
            <a:chOff x="5756399" y="2434456"/>
            <a:chExt cx="367925" cy="367161"/>
          </a:xfrm>
        </p:grpSpPr>
        <p:sp>
          <p:nvSpPr>
            <p:cNvPr id="10176" name="Google Shape;10176;p6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3" name="Google Shape;10183;p6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5" name="Google Shape;10185;p63"/>
          <p:cNvGrpSpPr/>
          <p:nvPr/>
        </p:nvGrpSpPr>
        <p:grpSpPr>
          <a:xfrm>
            <a:off x="7964906" y="2253073"/>
            <a:ext cx="373627" cy="367925"/>
            <a:chOff x="7964906" y="2434073"/>
            <a:chExt cx="373627" cy="367925"/>
          </a:xfrm>
        </p:grpSpPr>
        <p:sp>
          <p:nvSpPr>
            <p:cNvPr id="10186" name="Google Shape;10186;p6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3"/>
          <p:cNvGrpSpPr/>
          <p:nvPr/>
        </p:nvGrpSpPr>
        <p:grpSpPr>
          <a:xfrm>
            <a:off x="6194086" y="2256737"/>
            <a:ext cx="369837" cy="360471"/>
            <a:chOff x="6194086" y="2437737"/>
            <a:chExt cx="369837" cy="360471"/>
          </a:xfrm>
        </p:grpSpPr>
        <p:sp>
          <p:nvSpPr>
            <p:cNvPr id="10189" name="Google Shape;10189;p6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1" name="Google Shape;10191;p6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192" name="Google Shape;10192;p6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96"/>
        <p:cNvGrpSpPr/>
        <p:nvPr/>
      </p:nvGrpSpPr>
      <p:grpSpPr>
        <a:xfrm>
          <a:off x="0" y="0"/>
          <a:ext cx="0" cy="0"/>
          <a:chOff x="0" y="0"/>
          <a:chExt cx="0" cy="0"/>
        </a:xfrm>
      </p:grpSpPr>
      <p:grpSp>
        <p:nvGrpSpPr>
          <p:cNvPr id="10197" name="Google Shape;10197;p64"/>
          <p:cNvGrpSpPr/>
          <p:nvPr/>
        </p:nvGrpSpPr>
        <p:grpSpPr>
          <a:xfrm>
            <a:off x="3541011" y="1334344"/>
            <a:ext cx="350166" cy="349434"/>
            <a:chOff x="3541011" y="1508594"/>
            <a:chExt cx="350166" cy="349434"/>
          </a:xfrm>
        </p:grpSpPr>
        <p:sp>
          <p:nvSpPr>
            <p:cNvPr id="10198" name="Google Shape;10198;p6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4"/>
          <p:cNvGrpSpPr/>
          <p:nvPr/>
        </p:nvGrpSpPr>
        <p:grpSpPr>
          <a:xfrm>
            <a:off x="3122257" y="1334344"/>
            <a:ext cx="294850" cy="349434"/>
            <a:chOff x="3122257" y="1508594"/>
            <a:chExt cx="294850" cy="349434"/>
          </a:xfrm>
        </p:grpSpPr>
        <p:sp>
          <p:nvSpPr>
            <p:cNvPr id="10212" name="Google Shape;10212;p6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4"/>
          <p:cNvGrpSpPr/>
          <p:nvPr/>
        </p:nvGrpSpPr>
        <p:grpSpPr>
          <a:xfrm>
            <a:off x="910723" y="1333962"/>
            <a:ext cx="251660" cy="350166"/>
            <a:chOff x="910723" y="1508212"/>
            <a:chExt cx="251660" cy="350166"/>
          </a:xfrm>
        </p:grpSpPr>
        <p:sp>
          <p:nvSpPr>
            <p:cNvPr id="10218" name="Google Shape;10218;p6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64"/>
          <p:cNvGrpSpPr/>
          <p:nvPr/>
        </p:nvGrpSpPr>
        <p:grpSpPr>
          <a:xfrm>
            <a:off x="1308631" y="1333580"/>
            <a:ext cx="350166" cy="350198"/>
            <a:chOff x="1308631" y="1507830"/>
            <a:chExt cx="350166" cy="350198"/>
          </a:xfrm>
        </p:grpSpPr>
        <p:sp>
          <p:nvSpPr>
            <p:cNvPr id="10236" name="Google Shape;10236;p6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4"/>
          <p:cNvGrpSpPr/>
          <p:nvPr/>
        </p:nvGrpSpPr>
        <p:grpSpPr>
          <a:xfrm>
            <a:off x="1756921" y="1335489"/>
            <a:ext cx="345997" cy="345997"/>
            <a:chOff x="1756921" y="1509739"/>
            <a:chExt cx="345997" cy="345997"/>
          </a:xfrm>
        </p:grpSpPr>
        <p:sp>
          <p:nvSpPr>
            <p:cNvPr id="10241" name="Google Shape;10241;p6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4"/>
          <p:cNvGrpSpPr/>
          <p:nvPr/>
        </p:nvGrpSpPr>
        <p:grpSpPr>
          <a:xfrm>
            <a:off x="2216956" y="1336253"/>
            <a:ext cx="318721" cy="345615"/>
            <a:chOff x="2216956" y="1510503"/>
            <a:chExt cx="318721" cy="345615"/>
          </a:xfrm>
        </p:grpSpPr>
        <p:sp>
          <p:nvSpPr>
            <p:cNvPr id="10259" name="Google Shape;10259;p6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4"/>
          <p:cNvGrpSpPr/>
          <p:nvPr/>
        </p:nvGrpSpPr>
        <p:grpSpPr>
          <a:xfrm>
            <a:off x="3988156" y="1394211"/>
            <a:ext cx="349052" cy="230049"/>
            <a:chOff x="3988156" y="1568461"/>
            <a:chExt cx="349052" cy="230049"/>
          </a:xfrm>
        </p:grpSpPr>
        <p:sp>
          <p:nvSpPr>
            <p:cNvPr id="10265" name="Google Shape;10265;p6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64"/>
          <p:cNvGrpSpPr/>
          <p:nvPr/>
        </p:nvGrpSpPr>
        <p:grpSpPr>
          <a:xfrm>
            <a:off x="2633037" y="1325623"/>
            <a:ext cx="379002" cy="366112"/>
            <a:chOff x="2633037" y="1499873"/>
            <a:chExt cx="379002" cy="366112"/>
          </a:xfrm>
        </p:grpSpPr>
        <p:sp>
          <p:nvSpPr>
            <p:cNvPr id="10273" name="Google Shape;10273;p6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4"/>
          <p:cNvGrpSpPr/>
          <p:nvPr/>
        </p:nvGrpSpPr>
        <p:grpSpPr>
          <a:xfrm>
            <a:off x="6675256" y="1341919"/>
            <a:ext cx="327823" cy="357009"/>
            <a:chOff x="6675256" y="1516169"/>
            <a:chExt cx="327823" cy="357009"/>
          </a:xfrm>
        </p:grpSpPr>
        <p:sp>
          <p:nvSpPr>
            <p:cNvPr id="10280" name="Google Shape;10280;p6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4"/>
          <p:cNvGrpSpPr/>
          <p:nvPr/>
        </p:nvGrpSpPr>
        <p:grpSpPr>
          <a:xfrm>
            <a:off x="8020159" y="1342301"/>
            <a:ext cx="300897" cy="356627"/>
            <a:chOff x="8020159" y="1516551"/>
            <a:chExt cx="300897" cy="356627"/>
          </a:xfrm>
        </p:grpSpPr>
        <p:sp>
          <p:nvSpPr>
            <p:cNvPr id="10290" name="Google Shape;10290;p6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4"/>
          <p:cNvGrpSpPr/>
          <p:nvPr/>
        </p:nvGrpSpPr>
        <p:grpSpPr>
          <a:xfrm>
            <a:off x="5377363" y="1341919"/>
            <a:ext cx="257357" cy="356627"/>
            <a:chOff x="5377363" y="1516169"/>
            <a:chExt cx="257357" cy="356627"/>
          </a:xfrm>
        </p:grpSpPr>
        <p:sp>
          <p:nvSpPr>
            <p:cNvPr id="10296" name="Google Shape;10296;p6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4"/>
          <p:cNvGrpSpPr/>
          <p:nvPr/>
        </p:nvGrpSpPr>
        <p:grpSpPr>
          <a:xfrm>
            <a:off x="4880567" y="1361620"/>
            <a:ext cx="356245" cy="317607"/>
            <a:chOff x="4880567" y="1535870"/>
            <a:chExt cx="356245" cy="317607"/>
          </a:xfrm>
        </p:grpSpPr>
        <p:sp>
          <p:nvSpPr>
            <p:cNvPr id="10314" name="Google Shape;10314;p6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4"/>
          <p:cNvGrpSpPr/>
          <p:nvPr/>
        </p:nvGrpSpPr>
        <p:grpSpPr>
          <a:xfrm>
            <a:off x="5771483" y="1341537"/>
            <a:ext cx="357359" cy="357391"/>
            <a:chOff x="5771483" y="1515787"/>
            <a:chExt cx="357359" cy="357391"/>
          </a:xfrm>
        </p:grpSpPr>
        <p:sp>
          <p:nvSpPr>
            <p:cNvPr id="10320" name="Google Shape;10320;p6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4"/>
          <p:cNvGrpSpPr/>
          <p:nvPr/>
        </p:nvGrpSpPr>
        <p:grpSpPr>
          <a:xfrm>
            <a:off x="7121669" y="1359360"/>
            <a:ext cx="321362" cy="321362"/>
            <a:chOff x="7121669" y="1533610"/>
            <a:chExt cx="321362" cy="321362"/>
          </a:xfrm>
        </p:grpSpPr>
        <p:sp>
          <p:nvSpPr>
            <p:cNvPr id="10325" name="Google Shape;10325;p6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4"/>
          <p:cNvGrpSpPr/>
          <p:nvPr/>
        </p:nvGrpSpPr>
        <p:grpSpPr>
          <a:xfrm>
            <a:off x="7562766" y="1340614"/>
            <a:ext cx="327059" cy="360192"/>
            <a:chOff x="7562766" y="1514864"/>
            <a:chExt cx="327059" cy="360192"/>
          </a:xfrm>
        </p:grpSpPr>
        <p:sp>
          <p:nvSpPr>
            <p:cNvPr id="10330" name="Google Shape;10330;p6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4"/>
          <p:cNvGrpSpPr/>
          <p:nvPr/>
        </p:nvGrpSpPr>
        <p:grpSpPr>
          <a:xfrm>
            <a:off x="6221229" y="1324423"/>
            <a:ext cx="361636" cy="362183"/>
            <a:chOff x="6259175" y="1559008"/>
            <a:chExt cx="271743" cy="272093"/>
          </a:xfrm>
        </p:grpSpPr>
        <p:sp>
          <p:nvSpPr>
            <p:cNvPr id="10335" name="Google Shape;10335;p6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4"/>
          <p:cNvGrpSpPr/>
          <p:nvPr/>
        </p:nvGrpSpPr>
        <p:grpSpPr>
          <a:xfrm>
            <a:off x="6671087" y="1835054"/>
            <a:ext cx="332757" cy="281833"/>
            <a:chOff x="6671087" y="2009304"/>
            <a:chExt cx="332757" cy="281833"/>
          </a:xfrm>
        </p:grpSpPr>
        <p:sp>
          <p:nvSpPr>
            <p:cNvPr id="10353" name="Google Shape;10353;p6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6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6" name="Google Shape;10356;p64"/>
          <p:cNvGrpSpPr/>
          <p:nvPr/>
        </p:nvGrpSpPr>
        <p:grpSpPr>
          <a:xfrm>
            <a:off x="2201806" y="1802335"/>
            <a:ext cx="349784" cy="349434"/>
            <a:chOff x="2201806" y="1976585"/>
            <a:chExt cx="349784" cy="349434"/>
          </a:xfrm>
        </p:grpSpPr>
        <p:sp>
          <p:nvSpPr>
            <p:cNvPr id="10357" name="Google Shape;10357;p6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4"/>
          <p:cNvGrpSpPr/>
          <p:nvPr/>
        </p:nvGrpSpPr>
        <p:grpSpPr>
          <a:xfrm>
            <a:off x="3094217" y="1802335"/>
            <a:ext cx="350198" cy="350548"/>
            <a:chOff x="3094217" y="1976585"/>
            <a:chExt cx="350198" cy="350548"/>
          </a:xfrm>
        </p:grpSpPr>
        <p:sp>
          <p:nvSpPr>
            <p:cNvPr id="10362" name="Google Shape;10362;p6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6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6" name="Google Shape;10376;p64"/>
          <p:cNvGrpSpPr/>
          <p:nvPr/>
        </p:nvGrpSpPr>
        <p:grpSpPr>
          <a:xfrm>
            <a:off x="3979435" y="1802335"/>
            <a:ext cx="345265" cy="349848"/>
            <a:chOff x="3979435" y="1976585"/>
            <a:chExt cx="345265" cy="349848"/>
          </a:xfrm>
        </p:grpSpPr>
        <p:sp>
          <p:nvSpPr>
            <p:cNvPr id="10377" name="Google Shape;10377;p6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64"/>
          <p:cNvGrpSpPr/>
          <p:nvPr/>
        </p:nvGrpSpPr>
        <p:grpSpPr>
          <a:xfrm>
            <a:off x="3576626" y="1801571"/>
            <a:ext cx="284251" cy="351694"/>
            <a:chOff x="3576626" y="1975821"/>
            <a:chExt cx="284251" cy="351694"/>
          </a:xfrm>
        </p:grpSpPr>
        <p:sp>
          <p:nvSpPr>
            <p:cNvPr id="10395" name="Google Shape;10395;p6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64"/>
          <p:cNvGrpSpPr/>
          <p:nvPr/>
        </p:nvGrpSpPr>
        <p:grpSpPr>
          <a:xfrm>
            <a:off x="2722090" y="2715912"/>
            <a:ext cx="238770" cy="371841"/>
            <a:chOff x="2722090" y="2890162"/>
            <a:chExt cx="238770" cy="371841"/>
          </a:xfrm>
        </p:grpSpPr>
        <p:sp>
          <p:nvSpPr>
            <p:cNvPr id="10399" name="Google Shape;10399;p6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6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3" name="Google Shape;10403;p64"/>
          <p:cNvGrpSpPr/>
          <p:nvPr/>
        </p:nvGrpSpPr>
        <p:grpSpPr>
          <a:xfrm>
            <a:off x="6216367" y="1795906"/>
            <a:ext cx="361147" cy="361147"/>
            <a:chOff x="6216367" y="1970156"/>
            <a:chExt cx="361147" cy="361147"/>
          </a:xfrm>
        </p:grpSpPr>
        <p:sp>
          <p:nvSpPr>
            <p:cNvPr id="10404" name="Google Shape;10404;p6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64"/>
          <p:cNvGrpSpPr/>
          <p:nvPr/>
        </p:nvGrpSpPr>
        <p:grpSpPr>
          <a:xfrm>
            <a:off x="1289311" y="2751972"/>
            <a:ext cx="408156" cy="299783"/>
            <a:chOff x="1289311" y="2926222"/>
            <a:chExt cx="408156" cy="299783"/>
          </a:xfrm>
        </p:grpSpPr>
        <p:sp>
          <p:nvSpPr>
            <p:cNvPr id="10409" name="Google Shape;10409;p6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4"/>
          <p:cNvGrpSpPr/>
          <p:nvPr/>
        </p:nvGrpSpPr>
        <p:grpSpPr>
          <a:xfrm>
            <a:off x="7978465" y="1795142"/>
            <a:ext cx="361147" cy="360797"/>
            <a:chOff x="7978465" y="1969392"/>
            <a:chExt cx="361147" cy="360797"/>
          </a:xfrm>
        </p:grpSpPr>
        <p:sp>
          <p:nvSpPr>
            <p:cNvPr id="10412" name="Google Shape;10412;p6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1" name="Google Shape;10421;p6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2" name="Google Shape;10422;p64"/>
          <p:cNvGrpSpPr/>
          <p:nvPr/>
        </p:nvGrpSpPr>
        <p:grpSpPr>
          <a:xfrm>
            <a:off x="854261" y="2734563"/>
            <a:ext cx="377474" cy="335748"/>
            <a:chOff x="854261" y="2908813"/>
            <a:chExt cx="377474" cy="335748"/>
          </a:xfrm>
        </p:grpSpPr>
        <p:sp>
          <p:nvSpPr>
            <p:cNvPr id="10423" name="Google Shape;10423;p6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1749728" y="2720527"/>
            <a:ext cx="386927" cy="363438"/>
            <a:chOff x="1749728" y="2894777"/>
            <a:chExt cx="386927" cy="363438"/>
          </a:xfrm>
        </p:grpSpPr>
        <p:sp>
          <p:nvSpPr>
            <p:cNvPr id="10429" name="Google Shape;10429;p6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7098912" y="1795142"/>
            <a:ext cx="359651" cy="361560"/>
            <a:chOff x="7098912" y="1969392"/>
            <a:chExt cx="359651" cy="361560"/>
          </a:xfrm>
        </p:grpSpPr>
        <p:sp>
          <p:nvSpPr>
            <p:cNvPr id="10437" name="Google Shape;10437;p6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6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64"/>
          <p:cNvGrpSpPr/>
          <p:nvPr/>
        </p:nvGrpSpPr>
        <p:grpSpPr>
          <a:xfrm>
            <a:off x="5352728" y="1815989"/>
            <a:ext cx="327091" cy="322508"/>
            <a:chOff x="5352728" y="1990239"/>
            <a:chExt cx="327091" cy="322508"/>
          </a:xfrm>
        </p:grpSpPr>
        <p:sp>
          <p:nvSpPr>
            <p:cNvPr id="10452" name="Google Shape;10452;p6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64"/>
          <p:cNvGrpSpPr/>
          <p:nvPr/>
        </p:nvGrpSpPr>
        <p:grpSpPr>
          <a:xfrm>
            <a:off x="7538896" y="1795906"/>
            <a:ext cx="361147" cy="361529"/>
            <a:chOff x="7538896" y="1970156"/>
            <a:chExt cx="361147" cy="361529"/>
          </a:xfrm>
        </p:grpSpPr>
        <p:sp>
          <p:nvSpPr>
            <p:cNvPr id="10456" name="Google Shape;10456;p6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4"/>
          <p:cNvGrpSpPr/>
          <p:nvPr/>
        </p:nvGrpSpPr>
        <p:grpSpPr>
          <a:xfrm>
            <a:off x="4896099" y="1796670"/>
            <a:ext cx="358155" cy="358123"/>
            <a:chOff x="4896099" y="1970920"/>
            <a:chExt cx="358155" cy="358123"/>
          </a:xfrm>
        </p:grpSpPr>
        <p:sp>
          <p:nvSpPr>
            <p:cNvPr id="10463" name="Google Shape;10463;p6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64"/>
          <p:cNvGrpSpPr/>
          <p:nvPr/>
        </p:nvGrpSpPr>
        <p:grpSpPr>
          <a:xfrm>
            <a:off x="4048787" y="2802769"/>
            <a:ext cx="283488" cy="198604"/>
            <a:chOff x="4048787" y="2977019"/>
            <a:chExt cx="283488" cy="198604"/>
          </a:xfrm>
        </p:grpSpPr>
        <p:sp>
          <p:nvSpPr>
            <p:cNvPr id="10467" name="Google Shape;10467;p6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4"/>
          <p:cNvGrpSpPr/>
          <p:nvPr/>
        </p:nvGrpSpPr>
        <p:grpSpPr>
          <a:xfrm>
            <a:off x="4054103" y="2255941"/>
            <a:ext cx="218687" cy="349052"/>
            <a:chOff x="4054103" y="2430191"/>
            <a:chExt cx="218687" cy="349052"/>
          </a:xfrm>
        </p:grpSpPr>
        <p:sp>
          <p:nvSpPr>
            <p:cNvPr id="10474" name="Google Shape;10474;p6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64"/>
          <p:cNvGrpSpPr/>
          <p:nvPr/>
        </p:nvGrpSpPr>
        <p:grpSpPr>
          <a:xfrm>
            <a:off x="2185128" y="2253299"/>
            <a:ext cx="382758" cy="356595"/>
            <a:chOff x="2185128" y="2427549"/>
            <a:chExt cx="382758" cy="356595"/>
          </a:xfrm>
        </p:grpSpPr>
        <p:sp>
          <p:nvSpPr>
            <p:cNvPr id="10477" name="Google Shape;10477;p6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64"/>
          <p:cNvGrpSpPr/>
          <p:nvPr/>
        </p:nvGrpSpPr>
        <p:grpSpPr>
          <a:xfrm>
            <a:off x="3539102" y="2253299"/>
            <a:ext cx="355099" cy="355481"/>
            <a:chOff x="3539102" y="2427549"/>
            <a:chExt cx="355099" cy="355481"/>
          </a:xfrm>
        </p:grpSpPr>
        <p:sp>
          <p:nvSpPr>
            <p:cNvPr id="10482" name="Google Shape;10482;p6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4"/>
          <p:cNvGrpSpPr/>
          <p:nvPr/>
        </p:nvGrpSpPr>
        <p:grpSpPr>
          <a:xfrm>
            <a:off x="2656907" y="2265043"/>
            <a:ext cx="332757" cy="332343"/>
            <a:chOff x="2656907" y="2439293"/>
            <a:chExt cx="332757" cy="332343"/>
          </a:xfrm>
        </p:grpSpPr>
        <p:sp>
          <p:nvSpPr>
            <p:cNvPr id="10485" name="Google Shape;10485;p6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64"/>
          <p:cNvGrpSpPr/>
          <p:nvPr/>
        </p:nvGrpSpPr>
        <p:grpSpPr>
          <a:xfrm>
            <a:off x="1731523" y="2248366"/>
            <a:ext cx="399435" cy="365698"/>
            <a:chOff x="1731523" y="2422616"/>
            <a:chExt cx="399435" cy="365698"/>
          </a:xfrm>
        </p:grpSpPr>
        <p:sp>
          <p:nvSpPr>
            <p:cNvPr id="10493" name="Google Shape;10493;p6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64"/>
          <p:cNvGrpSpPr/>
          <p:nvPr/>
        </p:nvGrpSpPr>
        <p:grpSpPr>
          <a:xfrm>
            <a:off x="3097241" y="2259314"/>
            <a:ext cx="344883" cy="343387"/>
            <a:chOff x="3097241" y="2433564"/>
            <a:chExt cx="344883" cy="343387"/>
          </a:xfrm>
        </p:grpSpPr>
        <p:sp>
          <p:nvSpPr>
            <p:cNvPr id="10497" name="Google Shape;10497;p6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4"/>
          <p:cNvGrpSpPr/>
          <p:nvPr/>
        </p:nvGrpSpPr>
        <p:grpSpPr>
          <a:xfrm>
            <a:off x="1278299" y="2265043"/>
            <a:ext cx="410829" cy="332343"/>
            <a:chOff x="1278299" y="2439293"/>
            <a:chExt cx="410829" cy="332343"/>
          </a:xfrm>
        </p:grpSpPr>
        <p:sp>
          <p:nvSpPr>
            <p:cNvPr id="10507" name="Google Shape;10507;p6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64"/>
          <p:cNvGrpSpPr/>
          <p:nvPr/>
        </p:nvGrpSpPr>
        <p:grpSpPr>
          <a:xfrm>
            <a:off x="2661459" y="1840751"/>
            <a:ext cx="322508" cy="273494"/>
            <a:chOff x="2661459" y="2015001"/>
            <a:chExt cx="322508" cy="273494"/>
          </a:xfrm>
        </p:grpSpPr>
        <p:sp>
          <p:nvSpPr>
            <p:cNvPr id="10516" name="Google Shape;10516;p6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4"/>
          <p:cNvGrpSpPr/>
          <p:nvPr/>
        </p:nvGrpSpPr>
        <p:grpSpPr>
          <a:xfrm>
            <a:off x="870939" y="2265043"/>
            <a:ext cx="331993" cy="331993"/>
            <a:chOff x="870939" y="2439293"/>
            <a:chExt cx="331993" cy="331993"/>
          </a:xfrm>
        </p:grpSpPr>
        <p:sp>
          <p:nvSpPr>
            <p:cNvPr id="10519" name="Google Shape;10519;p6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4"/>
          <p:cNvGrpSpPr/>
          <p:nvPr/>
        </p:nvGrpSpPr>
        <p:grpSpPr>
          <a:xfrm>
            <a:off x="6644957" y="2282103"/>
            <a:ext cx="371395" cy="278904"/>
            <a:chOff x="6644957" y="2456353"/>
            <a:chExt cx="371395" cy="278904"/>
          </a:xfrm>
        </p:grpSpPr>
        <p:sp>
          <p:nvSpPr>
            <p:cNvPr id="10536" name="Google Shape;10536;p6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4"/>
          <p:cNvGrpSpPr/>
          <p:nvPr/>
        </p:nvGrpSpPr>
        <p:grpSpPr>
          <a:xfrm>
            <a:off x="5388757" y="2240409"/>
            <a:ext cx="260349" cy="362292"/>
            <a:chOff x="5388757" y="2414659"/>
            <a:chExt cx="260349" cy="362292"/>
          </a:xfrm>
        </p:grpSpPr>
        <p:sp>
          <p:nvSpPr>
            <p:cNvPr id="10542" name="Google Shape;10542;p6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4"/>
          <p:cNvGrpSpPr/>
          <p:nvPr/>
        </p:nvGrpSpPr>
        <p:grpSpPr>
          <a:xfrm>
            <a:off x="3567142" y="2731507"/>
            <a:ext cx="348288" cy="340331"/>
            <a:chOff x="3567142" y="2905757"/>
            <a:chExt cx="348288" cy="340331"/>
          </a:xfrm>
        </p:grpSpPr>
        <p:sp>
          <p:nvSpPr>
            <p:cNvPr id="10563" name="Google Shape;10563;p6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64"/>
          <p:cNvGrpSpPr/>
          <p:nvPr/>
        </p:nvGrpSpPr>
        <p:grpSpPr>
          <a:xfrm>
            <a:off x="870939" y="1801571"/>
            <a:ext cx="332375" cy="350071"/>
            <a:chOff x="870939" y="1975821"/>
            <a:chExt cx="332375" cy="350071"/>
          </a:xfrm>
        </p:grpSpPr>
        <p:sp>
          <p:nvSpPr>
            <p:cNvPr id="10569" name="Google Shape;10569;p6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4"/>
          <p:cNvGrpSpPr/>
          <p:nvPr/>
        </p:nvGrpSpPr>
        <p:grpSpPr>
          <a:xfrm>
            <a:off x="7967103" y="2240791"/>
            <a:ext cx="355863" cy="361911"/>
            <a:chOff x="7967103" y="2415041"/>
            <a:chExt cx="355863" cy="361911"/>
          </a:xfrm>
        </p:grpSpPr>
        <p:sp>
          <p:nvSpPr>
            <p:cNvPr id="10574" name="Google Shape;10574;p6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4"/>
          <p:cNvGrpSpPr/>
          <p:nvPr/>
        </p:nvGrpSpPr>
        <p:grpSpPr>
          <a:xfrm>
            <a:off x="7529411" y="2240409"/>
            <a:ext cx="355863" cy="362292"/>
            <a:chOff x="7529411" y="2414659"/>
            <a:chExt cx="355863" cy="362292"/>
          </a:xfrm>
        </p:grpSpPr>
        <p:sp>
          <p:nvSpPr>
            <p:cNvPr id="10586" name="Google Shape;10586;p6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4"/>
          <p:cNvGrpSpPr/>
          <p:nvPr/>
        </p:nvGrpSpPr>
        <p:grpSpPr>
          <a:xfrm>
            <a:off x="5733194" y="2257468"/>
            <a:ext cx="446826" cy="327059"/>
            <a:chOff x="5733194" y="2431718"/>
            <a:chExt cx="446826" cy="327059"/>
          </a:xfrm>
        </p:grpSpPr>
        <p:sp>
          <p:nvSpPr>
            <p:cNvPr id="10599" name="Google Shape;10599;p6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4"/>
          <p:cNvGrpSpPr/>
          <p:nvPr/>
        </p:nvGrpSpPr>
        <p:grpSpPr>
          <a:xfrm>
            <a:off x="4876780" y="2243814"/>
            <a:ext cx="407774" cy="356627"/>
            <a:chOff x="4876780" y="2418064"/>
            <a:chExt cx="407774" cy="356627"/>
          </a:xfrm>
        </p:grpSpPr>
        <p:sp>
          <p:nvSpPr>
            <p:cNvPr id="10603" name="Google Shape;10603;p6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64"/>
          <p:cNvGrpSpPr/>
          <p:nvPr/>
        </p:nvGrpSpPr>
        <p:grpSpPr>
          <a:xfrm>
            <a:off x="7070872" y="2236621"/>
            <a:ext cx="398321" cy="371013"/>
            <a:chOff x="7070872" y="2410871"/>
            <a:chExt cx="398321" cy="371013"/>
          </a:xfrm>
        </p:grpSpPr>
        <p:sp>
          <p:nvSpPr>
            <p:cNvPr id="10612" name="Google Shape;10612;p6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6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64"/>
          <p:cNvGrpSpPr/>
          <p:nvPr/>
        </p:nvGrpSpPr>
        <p:grpSpPr>
          <a:xfrm>
            <a:off x="5318259" y="2807861"/>
            <a:ext cx="371013" cy="220787"/>
            <a:chOff x="5318259" y="2982111"/>
            <a:chExt cx="371013" cy="220787"/>
          </a:xfrm>
        </p:grpSpPr>
        <p:sp>
          <p:nvSpPr>
            <p:cNvPr id="10618" name="Google Shape;10618;p6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7073928" y="2731507"/>
            <a:ext cx="371395" cy="371809"/>
            <a:chOff x="7073928" y="2905757"/>
            <a:chExt cx="371395" cy="371809"/>
          </a:xfrm>
        </p:grpSpPr>
        <p:sp>
          <p:nvSpPr>
            <p:cNvPr id="10627" name="Google Shape;10627;p6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4"/>
          <p:cNvGrpSpPr/>
          <p:nvPr/>
        </p:nvGrpSpPr>
        <p:grpSpPr>
          <a:xfrm>
            <a:off x="6188327" y="2781158"/>
            <a:ext cx="371395" cy="272857"/>
            <a:chOff x="6188327" y="2955408"/>
            <a:chExt cx="371395" cy="272857"/>
          </a:xfrm>
        </p:grpSpPr>
        <p:sp>
          <p:nvSpPr>
            <p:cNvPr id="10631" name="Google Shape;10631;p6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4"/>
          <p:cNvGrpSpPr/>
          <p:nvPr/>
        </p:nvGrpSpPr>
        <p:grpSpPr>
          <a:xfrm>
            <a:off x="7521454" y="2731889"/>
            <a:ext cx="359651" cy="371013"/>
            <a:chOff x="7521454" y="2906139"/>
            <a:chExt cx="359651" cy="371013"/>
          </a:xfrm>
        </p:grpSpPr>
        <p:sp>
          <p:nvSpPr>
            <p:cNvPr id="10634" name="Google Shape;10634;p6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4"/>
          <p:cNvGrpSpPr/>
          <p:nvPr/>
        </p:nvGrpSpPr>
        <p:grpSpPr>
          <a:xfrm>
            <a:off x="5782845" y="2732271"/>
            <a:ext cx="301661" cy="371013"/>
            <a:chOff x="5782845" y="2906521"/>
            <a:chExt cx="301661" cy="371013"/>
          </a:xfrm>
        </p:grpSpPr>
        <p:sp>
          <p:nvSpPr>
            <p:cNvPr id="10640" name="Google Shape;10640;p6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6630539" y="2743252"/>
            <a:ext cx="371777" cy="349434"/>
            <a:chOff x="6630539" y="2917502"/>
            <a:chExt cx="371777" cy="349434"/>
          </a:xfrm>
        </p:grpSpPr>
        <p:sp>
          <p:nvSpPr>
            <p:cNvPr id="10644" name="Google Shape;10644;p6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64"/>
          <p:cNvGrpSpPr/>
          <p:nvPr/>
        </p:nvGrpSpPr>
        <p:grpSpPr>
          <a:xfrm>
            <a:off x="2171474" y="3194979"/>
            <a:ext cx="408156" cy="343737"/>
            <a:chOff x="2171474" y="3369229"/>
            <a:chExt cx="408156" cy="343737"/>
          </a:xfrm>
        </p:grpSpPr>
        <p:sp>
          <p:nvSpPr>
            <p:cNvPr id="10652" name="Google Shape;10652;p6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4"/>
          <p:cNvGrpSpPr/>
          <p:nvPr/>
        </p:nvGrpSpPr>
        <p:grpSpPr>
          <a:xfrm>
            <a:off x="4891198" y="2750858"/>
            <a:ext cx="334634" cy="334634"/>
            <a:chOff x="4891198" y="2925108"/>
            <a:chExt cx="334634" cy="334634"/>
          </a:xfrm>
        </p:grpSpPr>
        <p:sp>
          <p:nvSpPr>
            <p:cNvPr id="10657" name="Google Shape;10657;p6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4"/>
          <p:cNvGrpSpPr/>
          <p:nvPr/>
        </p:nvGrpSpPr>
        <p:grpSpPr>
          <a:xfrm>
            <a:off x="7976174" y="2750858"/>
            <a:ext cx="334666" cy="334634"/>
            <a:chOff x="7976174" y="2925108"/>
            <a:chExt cx="334666" cy="334634"/>
          </a:xfrm>
        </p:grpSpPr>
        <p:sp>
          <p:nvSpPr>
            <p:cNvPr id="10666" name="Google Shape;10666;p6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3091957" y="3199881"/>
            <a:ext cx="354717" cy="332757"/>
            <a:chOff x="3091957" y="3374131"/>
            <a:chExt cx="354717" cy="332757"/>
          </a:xfrm>
        </p:grpSpPr>
        <p:sp>
          <p:nvSpPr>
            <p:cNvPr id="10676" name="Google Shape;10676;p6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4"/>
          <p:cNvGrpSpPr/>
          <p:nvPr/>
        </p:nvGrpSpPr>
        <p:grpSpPr>
          <a:xfrm>
            <a:off x="3988156" y="3205960"/>
            <a:ext cx="353954" cy="318880"/>
            <a:chOff x="3988156" y="3380210"/>
            <a:chExt cx="353954" cy="318880"/>
          </a:xfrm>
        </p:grpSpPr>
        <p:sp>
          <p:nvSpPr>
            <p:cNvPr id="10683" name="Google Shape;10683;p6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64"/>
          <p:cNvGrpSpPr/>
          <p:nvPr/>
        </p:nvGrpSpPr>
        <p:grpSpPr>
          <a:xfrm>
            <a:off x="3541011" y="3193070"/>
            <a:ext cx="348257" cy="346188"/>
            <a:chOff x="3541011" y="3367320"/>
            <a:chExt cx="348257" cy="346188"/>
          </a:xfrm>
        </p:grpSpPr>
        <p:sp>
          <p:nvSpPr>
            <p:cNvPr id="10689" name="Google Shape;10689;p6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4"/>
          <p:cNvGrpSpPr/>
          <p:nvPr/>
        </p:nvGrpSpPr>
        <p:grpSpPr>
          <a:xfrm>
            <a:off x="1314678" y="3183967"/>
            <a:ext cx="334666" cy="365348"/>
            <a:chOff x="1314678" y="3358217"/>
            <a:chExt cx="334666" cy="365348"/>
          </a:xfrm>
        </p:grpSpPr>
        <p:sp>
          <p:nvSpPr>
            <p:cNvPr id="10694" name="Google Shape;10694;p6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4"/>
          <p:cNvGrpSpPr/>
          <p:nvPr/>
        </p:nvGrpSpPr>
        <p:grpSpPr>
          <a:xfrm>
            <a:off x="1748582" y="3198385"/>
            <a:ext cx="359269" cy="335780"/>
            <a:chOff x="1748582" y="3372635"/>
            <a:chExt cx="359269" cy="335780"/>
          </a:xfrm>
        </p:grpSpPr>
        <p:sp>
          <p:nvSpPr>
            <p:cNvPr id="10700" name="Google Shape;10700;p6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1" name="Google Shape;10701;p64"/>
            <p:cNvGrpSpPr/>
            <p:nvPr/>
          </p:nvGrpSpPr>
          <p:grpSpPr>
            <a:xfrm>
              <a:off x="1748582" y="3372635"/>
              <a:ext cx="333520" cy="335780"/>
              <a:chOff x="1748582" y="3372635"/>
              <a:chExt cx="333520" cy="335780"/>
            </a:xfrm>
          </p:grpSpPr>
          <p:sp>
            <p:nvSpPr>
              <p:cNvPr id="10702" name="Google Shape;10702;p6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5" name="Google Shape;10705;p64"/>
          <p:cNvGrpSpPr/>
          <p:nvPr/>
        </p:nvGrpSpPr>
        <p:grpSpPr>
          <a:xfrm>
            <a:off x="2640993" y="3183585"/>
            <a:ext cx="365348" cy="364966"/>
            <a:chOff x="2640993" y="3357835"/>
            <a:chExt cx="365348" cy="364966"/>
          </a:xfrm>
        </p:grpSpPr>
        <p:sp>
          <p:nvSpPr>
            <p:cNvPr id="10706" name="Google Shape;10706;p6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4"/>
          <p:cNvGrpSpPr/>
          <p:nvPr/>
        </p:nvGrpSpPr>
        <p:grpSpPr>
          <a:xfrm>
            <a:off x="4886264" y="3191924"/>
            <a:ext cx="350548" cy="350198"/>
            <a:chOff x="4886264" y="3366174"/>
            <a:chExt cx="350548" cy="350198"/>
          </a:xfrm>
        </p:grpSpPr>
        <p:sp>
          <p:nvSpPr>
            <p:cNvPr id="10717" name="Google Shape;10717;p6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4"/>
          <p:cNvGrpSpPr/>
          <p:nvPr/>
        </p:nvGrpSpPr>
        <p:grpSpPr>
          <a:xfrm>
            <a:off x="5331913" y="3239697"/>
            <a:ext cx="347143" cy="254684"/>
            <a:chOff x="5331913" y="3413947"/>
            <a:chExt cx="347143" cy="254684"/>
          </a:xfrm>
        </p:grpSpPr>
        <p:sp>
          <p:nvSpPr>
            <p:cNvPr id="10731" name="Google Shape;10731;p6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4"/>
          <p:cNvGrpSpPr/>
          <p:nvPr/>
        </p:nvGrpSpPr>
        <p:grpSpPr>
          <a:xfrm>
            <a:off x="5776798" y="3235528"/>
            <a:ext cx="346379" cy="264518"/>
            <a:chOff x="5776798" y="3409778"/>
            <a:chExt cx="346379" cy="264518"/>
          </a:xfrm>
        </p:grpSpPr>
        <p:sp>
          <p:nvSpPr>
            <p:cNvPr id="10738" name="Google Shape;10738;p6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4"/>
          <p:cNvGrpSpPr/>
          <p:nvPr/>
        </p:nvGrpSpPr>
        <p:grpSpPr>
          <a:xfrm>
            <a:off x="7108015" y="3222255"/>
            <a:ext cx="344883" cy="290299"/>
            <a:chOff x="7108015" y="3396505"/>
            <a:chExt cx="344883" cy="290299"/>
          </a:xfrm>
        </p:grpSpPr>
        <p:sp>
          <p:nvSpPr>
            <p:cNvPr id="10745" name="Google Shape;10745;p6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4"/>
          <p:cNvGrpSpPr/>
          <p:nvPr/>
        </p:nvGrpSpPr>
        <p:grpSpPr>
          <a:xfrm>
            <a:off x="7551754" y="3216558"/>
            <a:ext cx="344883" cy="301311"/>
            <a:chOff x="7551754" y="3390808"/>
            <a:chExt cx="344883" cy="301311"/>
          </a:xfrm>
        </p:grpSpPr>
        <p:sp>
          <p:nvSpPr>
            <p:cNvPr id="10750" name="Google Shape;10750;p6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4"/>
          <p:cNvGrpSpPr/>
          <p:nvPr/>
        </p:nvGrpSpPr>
        <p:grpSpPr>
          <a:xfrm>
            <a:off x="6707084" y="3213153"/>
            <a:ext cx="261145" cy="308504"/>
            <a:chOff x="6707084" y="3387403"/>
            <a:chExt cx="261145" cy="308504"/>
          </a:xfrm>
        </p:grpSpPr>
        <p:sp>
          <p:nvSpPr>
            <p:cNvPr id="10762" name="Google Shape;10762;p6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64"/>
          <p:cNvGrpSpPr/>
          <p:nvPr/>
        </p:nvGrpSpPr>
        <p:grpSpPr>
          <a:xfrm>
            <a:off x="848978" y="4123387"/>
            <a:ext cx="377824" cy="324418"/>
            <a:chOff x="848978" y="4297637"/>
            <a:chExt cx="377824" cy="324418"/>
          </a:xfrm>
        </p:grpSpPr>
        <p:sp>
          <p:nvSpPr>
            <p:cNvPr id="10767" name="Google Shape;10767;p6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4"/>
          <p:cNvGrpSpPr/>
          <p:nvPr/>
        </p:nvGrpSpPr>
        <p:grpSpPr>
          <a:xfrm>
            <a:off x="1754279" y="4112343"/>
            <a:ext cx="351439" cy="345965"/>
            <a:chOff x="1754279" y="4286593"/>
            <a:chExt cx="351439" cy="345965"/>
          </a:xfrm>
        </p:grpSpPr>
        <p:sp>
          <p:nvSpPr>
            <p:cNvPr id="10770" name="Google Shape;10770;p6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64"/>
          <p:cNvGrpSpPr/>
          <p:nvPr/>
        </p:nvGrpSpPr>
        <p:grpSpPr>
          <a:xfrm>
            <a:off x="3996113" y="4116926"/>
            <a:ext cx="336512" cy="335048"/>
            <a:chOff x="3996113" y="4291176"/>
            <a:chExt cx="336512" cy="335048"/>
          </a:xfrm>
        </p:grpSpPr>
        <p:sp>
          <p:nvSpPr>
            <p:cNvPr id="10776" name="Google Shape;10776;p6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9" name="Google Shape;10779;p6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64"/>
          <p:cNvGrpSpPr/>
          <p:nvPr/>
        </p:nvGrpSpPr>
        <p:grpSpPr>
          <a:xfrm>
            <a:off x="2179081" y="4111261"/>
            <a:ext cx="397525" cy="348670"/>
            <a:chOff x="2179081" y="4285511"/>
            <a:chExt cx="397525" cy="348670"/>
          </a:xfrm>
        </p:grpSpPr>
        <p:sp>
          <p:nvSpPr>
            <p:cNvPr id="10781" name="Google Shape;10781;p6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4"/>
          <p:cNvGrpSpPr/>
          <p:nvPr/>
        </p:nvGrpSpPr>
        <p:grpSpPr>
          <a:xfrm>
            <a:off x="3584201" y="4120746"/>
            <a:ext cx="267574" cy="329415"/>
            <a:chOff x="3584201" y="4294996"/>
            <a:chExt cx="267574" cy="329415"/>
          </a:xfrm>
        </p:grpSpPr>
        <p:sp>
          <p:nvSpPr>
            <p:cNvPr id="10784" name="Google Shape;10784;p6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4"/>
          <p:cNvGrpSpPr/>
          <p:nvPr/>
        </p:nvGrpSpPr>
        <p:grpSpPr>
          <a:xfrm>
            <a:off x="3082855" y="4121478"/>
            <a:ext cx="375946" cy="327823"/>
            <a:chOff x="3082855" y="4295728"/>
            <a:chExt cx="375946" cy="327823"/>
          </a:xfrm>
        </p:grpSpPr>
        <p:sp>
          <p:nvSpPr>
            <p:cNvPr id="10789" name="Google Shape;10789;p6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4"/>
          <p:cNvGrpSpPr/>
          <p:nvPr/>
        </p:nvGrpSpPr>
        <p:grpSpPr>
          <a:xfrm>
            <a:off x="2749016" y="4116926"/>
            <a:ext cx="150831" cy="336926"/>
            <a:chOff x="2749016" y="4291176"/>
            <a:chExt cx="150831" cy="336926"/>
          </a:xfrm>
        </p:grpSpPr>
        <p:sp>
          <p:nvSpPr>
            <p:cNvPr id="10801" name="Google Shape;10801;p6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64"/>
          <p:cNvGrpSpPr/>
          <p:nvPr/>
        </p:nvGrpSpPr>
        <p:grpSpPr>
          <a:xfrm>
            <a:off x="7127716" y="4105182"/>
            <a:ext cx="248254" cy="361942"/>
            <a:chOff x="7127716" y="4279432"/>
            <a:chExt cx="248254" cy="361942"/>
          </a:xfrm>
        </p:grpSpPr>
        <p:sp>
          <p:nvSpPr>
            <p:cNvPr id="10806" name="Google Shape;10806;p6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4"/>
          <p:cNvGrpSpPr/>
          <p:nvPr/>
        </p:nvGrpSpPr>
        <p:grpSpPr>
          <a:xfrm>
            <a:off x="7565408" y="4105182"/>
            <a:ext cx="248255" cy="361942"/>
            <a:chOff x="7565408" y="4279432"/>
            <a:chExt cx="248255" cy="361942"/>
          </a:xfrm>
        </p:grpSpPr>
        <p:sp>
          <p:nvSpPr>
            <p:cNvPr id="10816" name="Google Shape;10816;p6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64"/>
          <p:cNvGrpSpPr/>
          <p:nvPr/>
        </p:nvGrpSpPr>
        <p:grpSpPr>
          <a:xfrm>
            <a:off x="6264109" y="4105182"/>
            <a:ext cx="225498" cy="361560"/>
            <a:chOff x="6264109" y="4279432"/>
            <a:chExt cx="225498" cy="361560"/>
          </a:xfrm>
        </p:grpSpPr>
        <p:sp>
          <p:nvSpPr>
            <p:cNvPr id="10825" name="Google Shape;10825;p6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64"/>
          <p:cNvGrpSpPr/>
          <p:nvPr/>
        </p:nvGrpSpPr>
        <p:grpSpPr>
          <a:xfrm>
            <a:off x="7929578" y="4110115"/>
            <a:ext cx="395266" cy="351312"/>
            <a:chOff x="7929578" y="4284365"/>
            <a:chExt cx="395266" cy="351312"/>
          </a:xfrm>
        </p:grpSpPr>
        <p:sp>
          <p:nvSpPr>
            <p:cNvPr id="10828" name="Google Shape;10828;p6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4"/>
          <p:cNvGrpSpPr/>
          <p:nvPr/>
        </p:nvGrpSpPr>
        <p:grpSpPr>
          <a:xfrm>
            <a:off x="6595502" y="4149527"/>
            <a:ext cx="426315" cy="332826"/>
            <a:chOff x="6639652" y="4323777"/>
            <a:chExt cx="426315" cy="332826"/>
          </a:xfrm>
        </p:grpSpPr>
        <p:sp>
          <p:nvSpPr>
            <p:cNvPr id="10833" name="Google Shape;10833;p6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4"/>
          <p:cNvGrpSpPr/>
          <p:nvPr/>
        </p:nvGrpSpPr>
        <p:grpSpPr>
          <a:xfrm>
            <a:off x="5357662" y="4123387"/>
            <a:ext cx="287275" cy="326296"/>
            <a:chOff x="5357662" y="4297637"/>
            <a:chExt cx="287275" cy="326296"/>
          </a:xfrm>
        </p:grpSpPr>
        <p:sp>
          <p:nvSpPr>
            <p:cNvPr id="10844" name="Google Shape;10844;p6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4"/>
          <p:cNvGrpSpPr/>
          <p:nvPr/>
        </p:nvGrpSpPr>
        <p:grpSpPr>
          <a:xfrm>
            <a:off x="5774124" y="4120300"/>
            <a:ext cx="331611" cy="331674"/>
            <a:chOff x="5774124" y="4294550"/>
            <a:chExt cx="331611" cy="331674"/>
          </a:xfrm>
        </p:grpSpPr>
        <p:sp>
          <p:nvSpPr>
            <p:cNvPr id="10850" name="Google Shape;10850;p6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4"/>
          <p:cNvGrpSpPr/>
          <p:nvPr/>
        </p:nvGrpSpPr>
        <p:grpSpPr>
          <a:xfrm>
            <a:off x="4890434" y="4113139"/>
            <a:ext cx="345997" cy="346029"/>
            <a:chOff x="4890434" y="4287389"/>
            <a:chExt cx="345997" cy="346029"/>
          </a:xfrm>
        </p:grpSpPr>
        <p:sp>
          <p:nvSpPr>
            <p:cNvPr id="10853" name="Google Shape;10853;p6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4"/>
          <p:cNvGrpSpPr/>
          <p:nvPr/>
        </p:nvGrpSpPr>
        <p:grpSpPr>
          <a:xfrm>
            <a:off x="2165809" y="3636809"/>
            <a:ext cx="422542" cy="342973"/>
            <a:chOff x="2165809" y="3811059"/>
            <a:chExt cx="422542" cy="342973"/>
          </a:xfrm>
        </p:grpSpPr>
        <p:sp>
          <p:nvSpPr>
            <p:cNvPr id="10861" name="Google Shape;10861;p6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6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64"/>
          <p:cNvGrpSpPr/>
          <p:nvPr/>
        </p:nvGrpSpPr>
        <p:grpSpPr>
          <a:xfrm>
            <a:off x="903530" y="3631875"/>
            <a:ext cx="264550" cy="353222"/>
            <a:chOff x="903530" y="3806125"/>
            <a:chExt cx="264550" cy="353222"/>
          </a:xfrm>
        </p:grpSpPr>
        <p:sp>
          <p:nvSpPr>
            <p:cNvPr id="10881" name="Google Shape;10881;p6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64"/>
          <p:cNvGrpSpPr/>
          <p:nvPr/>
        </p:nvGrpSpPr>
        <p:grpSpPr>
          <a:xfrm>
            <a:off x="850092" y="3178684"/>
            <a:ext cx="369517" cy="375660"/>
            <a:chOff x="850092" y="3352934"/>
            <a:chExt cx="369517" cy="375660"/>
          </a:xfrm>
        </p:grpSpPr>
        <p:sp>
          <p:nvSpPr>
            <p:cNvPr id="10886" name="Google Shape;10886;p6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64"/>
          <p:cNvGrpSpPr/>
          <p:nvPr/>
        </p:nvGrpSpPr>
        <p:grpSpPr>
          <a:xfrm>
            <a:off x="2611458" y="3642124"/>
            <a:ext cx="426329" cy="332375"/>
            <a:chOff x="2611458" y="3816374"/>
            <a:chExt cx="426329" cy="332375"/>
          </a:xfrm>
        </p:grpSpPr>
        <p:sp>
          <p:nvSpPr>
            <p:cNvPr id="10892" name="Google Shape;10892;p6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2" name="Google Shape;10902;p6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64"/>
          <p:cNvGrpSpPr/>
          <p:nvPr/>
        </p:nvGrpSpPr>
        <p:grpSpPr>
          <a:xfrm>
            <a:off x="4019984" y="3631143"/>
            <a:ext cx="293704" cy="353954"/>
            <a:chOff x="4019984" y="3805393"/>
            <a:chExt cx="293704" cy="353954"/>
          </a:xfrm>
        </p:grpSpPr>
        <p:sp>
          <p:nvSpPr>
            <p:cNvPr id="10904" name="Google Shape;10904;p6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64"/>
          <p:cNvGrpSpPr/>
          <p:nvPr/>
        </p:nvGrpSpPr>
        <p:grpSpPr>
          <a:xfrm>
            <a:off x="8006505" y="3215794"/>
            <a:ext cx="323654" cy="303189"/>
            <a:chOff x="8006505" y="3390044"/>
            <a:chExt cx="323654" cy="303189"/>
          </a:xfrm>
        </p:grpSpPr>
        <p:sp>
          <p:nvSpPr>
            <p:cNvPr id="10907" name="Google Shape;10907;p6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4"/>
          <p:cNvGrpSpPr/>
          <p:nvPr/>
        </p:nvGrpSpPr>
        <p:grpSpPr>
          <a:xfrm>
            <a:off x="1299146" y="3632257"/>
            <a:ext cx="367990" cy="351312"/>
            <a:chOff x="1299146" y="3806507"/>
            <a:chExt cx="367990" cy="351312"/>
          </a:xfrm>
        </p:grpSpPr>
        <p:sp>
          <p:nvSpPr>
            <p:cNvPr id="10914" name="Google Shape;10914;p6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6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64"/>
          <p:cNvGrpSpPr/>
          <p:nvPr/>
        </p:nvGrpSpPr>
        <p:grpSpPr>
          <a:xfrm>
            <a:off x="3095745" y="3631143"/>
            <a:ext cx="352840" cy="354717"/>
            <a:chOff x="3095745" y="3805393"/>
            <a:chExt cx="352840" cy="354717"/>
          </a:xfrm>
        </p:grpSpPr>
        <p:sp>
          <p:nvSpPr>
            <p:cNvPr id="10918" name="Google Shape;10918;p6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64"/>
          <p:cNvGrpSpPr/>
          <p:nvPr/>
        </p:nvGrpSpPr>
        <p:grpSpPr>
          <a:xfrm>
            <a:off x="7550258" y="3658420"/>
            <a:ext cx="371395" cy="301279"/>
            <a:chOff x="7550258" y="3832670"/>
            <a:chExt cx="371395" cy="301279"/>
          </a:xfrm>
        </p:grpSpPr>
        <p:sp>
          <p:nvSpPr>
            <p:cNvPr id="10925" name="Google Shape;10925;p6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6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64"/>
          <p:cNvGrpSpPr/>
          <p:nvPr/>
        </p:nvGrpSpPr>
        <p:grpSpPr>
          <a:xfrm>
            <a:off x="6659725" y="3633785"/>
            <a:ext cx="367608" cy="350548"/>
            <a:chOff x="6659725" y="3808035"/>
            <a:chExt cx="367608" cy="350548"/>
          </a:xfrm>
        </p:grpSpPr>
        <p:sp>
          <p:nvSpPr>
            <p:cNvPr id="10945" name="Google Shape;10945;p6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4"/>
          <p:cNvGrpSpPr/>
          <p:nvPr/>
        </p:nvGrpSpPr>
        <p:grpSpPr>
          <a:xfrm>
            <a:off x="6219391" y="3642506"/>
            <a:ext cx="356627" cy="334252"/>
            <a:chOff x="6219391" y="3816756"/>
            <a:chExt cx="356627" cy="334252"/>
          </a:xfrm>
        </p:grpSpPr>
        <p:sp>
          <p:nvSpPr>
            <p:cNvPr id="10948" name="Google Shape;10948;p6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5778676" y="3652722"/>
            <a:ext cx="349052" cy="313055"/>
            <a:chOff x="5778676" y="3826972"/>
            <a:chExt cx="349052" cy="313055"/>
          </a:xfrm>
        </p:grpSpPr>
        <p:sp>
          <p:nvSpPr>
            <p:cNvPr id="10953" name="Google Shape;10953;p6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4"/>
          <p:cNvGrpSpPr/>
          <p:nvPr/>
        </p:nvGrpSpPr>
        <p:grpSpPr>
          <a:xfrm>
            <a:off x="5355784" y="3660297"/>
            <a:ext cx="299019" cy="297905"/>
            <a:chOff x="5355784" y="3834547"/>
            <a:chExt cx="299019" cy="297905"/>
          </a:xfrm>
        </p:grpSpPr>
        <p:sp>
          <p:nvSpPr>
            <p:cNvPr id="10959" name="Google Shape;10959;p6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64"/>
          <p:cNvGrpSpPr/>
          <p:nvPr/>
        </p:nvGrpSpPr>
        <p:grpSpPr>
          <a:xfrm>
            <a:off x="8036455" y="3633021"/>
            <a:ext cx="292176" cy="353985"/>
            <a:chOff x="8036455" y="3807271"/>
            <a:chExt cx="292176" cy="353985"/>
          </a:xfrm>
        </p:grpSpPr>
        <p:sp>
          <p:nvSpPr>
            <p:cNvPr id="10964" name="Google Shape;10964;p6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6" name="Google Shape;10966;p6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967" name="Google Shape;10967;p6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968" name="Google Shape;10968;p64"/>
          <p:cNvGrpSpPr/>
          <p:nvPr/>
        </p:nvGrpSpPr>
        <p:grpSpPr>
          <a:xfrm>
            <a:off x="4874902" y="3634549"/>
            <a:ext cx="345615" cy="350835"/>
            <a:chOff x="4874902" y="3808799"/>
            <a:chExt cx="345615" cy="350835"/>
          </a:xfrm>
        </p:grpSpPr>
        <p:sp>
          <p:nvSpPr>
            <p:cNvPr id="10969" name="Google Shape;10969;p6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89"/>
        <p:cNvGrpSpPr/>
        <p:nvPr/>
      </p:nvGrpSpPr>
      <p:grpSpPr>
        <a:xfrm>
          <a:off x="0" y="0"/>
          <a:ext cx="0" cy="0"/>
          <a:chOff x="0" y="0"/>
          <a:chExt cx="0" cy="0"/>
        </a:xfrm>
      </p:grpSpPr>
      <p:grpSp>
        <p:nvGrpSpPr>
          <p:cNvPr id="10990" name="Google Shape;10990;p65"/>
          <p:cNvGrpSpPr/>
          <p:nvPr/>
        </p:nvGrpSpPr>
        <p:grpSpPr>
          <a:xfrm>
            <a:off x="2704005" y="4083381"/>
            <a:ext cx="342144" cy="362704"/>
            <a:chOff x="2704005" y="4258781"/>
            <a:chExt cx="342144" cy="362704"/>
          </a:xfrm>
        </p:grpSpPr>
        <p:sp>
          <p:nvSpPr>
            <p:cNvPr id="10991" name="Google Shape;10991;p6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5"/>
          <p:cNvGrpSpPr/>
          <p:nvPr/>
        </p:nvGrpSpPr>
        <p:grpSpPr>
          <a:xfrm>
            <a:off x="2157462" y="4083096"/>
            <a:ext cx="347435" cy="363370"/>
            <a:chOff x="2157462" y="4258496"/>
            <a:chExt cx="347435" cy="363370"/>
          </a:xfrm>
        </p:grpSpPr>
        <p:sp>
          <p:nvSpPr>
            <p:cNvPr id="10999" name="Google Shape;10999;p6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5"/>
          <p:cNvGrpSpPr/>
          <p:nvPr/>
        </p:nvGrpSpPr>
        <p:grpSpPr>
          <a:xfrm>
            <a:off x="4010963" y="3588381"/>
            <a:ext cx="343665" cy="363211"/>
            <a:chOff x="4010963" y="3763781"/>
            <a:chExt cx="343665" cy="363211"/>
          </a:xfrm>
        </p:grpSpPr>
        <p:sp>
          <p:nvSpPr>
            <p:cNvPr id="11003" name="Google Shape;11003;p6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5"/>
          <p:cNvGrpSpPr/>
          <p:nvPr/>
        </p:nvGrpSpPr>
        <p:grpSpPr>
          <a:xfrm>
            <a:off x="2214042" y="3635109"/>
            <a:ext cx="368153" cy="311193"/>
            <a:chOff x="2214042" y="3810509"/>
            <a:chExt cx="368153" cy="311193"/>
          </a:xfrm>
        </p:grpSpPr>
        <p:sp>
          <p:nvSpPr>
            <p:cNvPr id="11009" name="Google Shape;11009;p6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65"/>
          <p:cNvGrpSpPr/>
          <p:nvPr/>
        </p:nvGrpSpPr>
        <p:grpSpPr>
          <a:xfrm>
            <a:off x="1768938" y="3606819"/>
            <a:ext cx="367805" cy="367773"/>
            <a:chOff x="1768938" y="3782219"/>
            <a:chExt cx="367805" cy="367773"/>
          </a:xfrm>
        </p:grpSpPr>
        <p:sp>
          <p:nvSpPr>
            <p:cNvPr id="11012" name="Google Shape;11012;p6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5"/>
          <p:cNvGrpSpPr/>
          <p:nvPr/>
        </p:nvGrpSpPr>
        <p:grpSpPr>
          <a:xfrm>
            <a:off x="2681385" y="3623039"/>
            <a:ext cx="325544" cy="327413"/>
            <a:chOff x="2681385" y="3798439"/>
            <a:chExt cx="325544" cy="327413"/>
          </a:xfrm>
        </p:grpSpPr>
        <p:sp>
          <p:nvSpPr>
            <p:cNvPr id="11018" name="Google Shape;11018;p6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65"/>
          <p:cNvGrpSpPr/>
          <p:nvPr/>
        </p:nvGrpSpPr>
        <p:grpSpPr>
          <a:xfrm>
            <a:off x="6243928" y="4088102"/>
            <a:ext cx="274254" cy="350824"/>
            <a:chOff x="6243928" y="4263502"/>
            <a:chExt cx="274254" cy="350824"/>
          </a:xfrm>
        </p:grpSpPr>
        <p:sp>
          <p:nvSpPr>
            <p:cNvPr id="11026" name="Google Shape;11026;p6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65"/>
          <p:cNvGrpSpPr/>
          <p:nvPr/>
        </p:nvGrpSpPr>
        <p:grpSpPr>
          <a:xfrm>
            <a:off x="3560600" y="3587938"/>
            <a:ext cx="352345" cy="363655"/>
            <a:chOff x="3560600" y="3763338"/>
            <a:chExt cx="352345" cy="363655"/>
          </a:xfrm>
        </p:grpSpPr>
        <p:sp>
          <p:nvSpPr>
            <p:cNvPr id="11035" name="Google Shape;11035;p6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5"/>
          <p:cNvGrpSpPr/>
          <p:nvPr/>
        </p:nvGrpSpPr>
        <p:grpSpPr>
          <a:xfrm>
            <a:off x="5790556" y="4085852"/>
            <a:ext cx="279513" cy="356083"/>
            <a:chOff x="5790556" y="4261252"/>
            <a:chExt cx="279513" cy="356083"/>
          </a:xfrm>
        </p:grpSpPr>
        <p:sp>
          <p:nvSpPr>
            <p:cNvPr id="11039" name="Google Shape;11039;p6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5"/>
          <p:cNvGrpSpPr/>
          <p:nvPr/>
        </p:nvGrpSpPr>
        <p:grpSpPr>
          <a:xfrm>
            <a:off x="5341333" y="4085852"/>
            <a:ext cx="278752" cy="356463"/>
            <a:chOff x="5341333" y="4261252"/>
            <a:chExt cx="278752" cy="356463"/>
          </a:xfrm>
        </p:grpSpPr>
        <p:sp>
          <p:nvSpPr>
            <p:cNvPr id="11047" name="Google Shape;11047;p6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5"/>
          <p:cNvGrpSpPr/>
          <p:nvPr/>
        </p:nvGrpSpPr>
        <p:grpSpPr>
          <a:xfrm>
            <a:off x="3103646" y="3590676"/>
            <a:ext cx="360233" cy="362451"/>
            <a:chOff x="3107608" y="3763401"/>
            <a:chExt cx="360233" cy="362451"/>
          </a:xfrm>
        </p:grpSpPr>
        <p:sp>
          <p:nvSpPr>
            <p:cNvPr id="11056" name="Google Shape;11056;p6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5"/>
          <p:cNvGrpSpPr/>
          <p:nvPr/>
        </p:nvGrpSpPr>
        <p:grpSpPr>
          <a:xfrm>
            <a:off x="889343" y="3625827"/>
            <a:ext cx="351585" cy="339705"/>
            <a:chOff x="889343" y="3801227"/>
            <a:chExt cx="351585" cy="339705"/>
          </a:xfrm>
        </p:grpSpPr>
        <p:sp>
          <p:nvSpPr>
            <p:cNvPr id="11060" name="Google Shape;11060;p6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5"/>
          <p:cNvGrpSpPr/>
          <p:nvPr/>
        </p:nvGrpSpPr>
        <p:grpSpPr>
          <a:xfrm>
            <a:off x="4896609" y="4085472"/>
            <a:ext cx="278784" cy="355323"/>
            <a:chOff x="4896609" y="4260872"/>
            <a:chExt cx="278784" cy="355323"/>
          </a:xfrm>
        </p:grpSpPr>
        <p:sp>
          <p:nvSpPr>
            <p:cNvPr id="11066" name="Google Shape;11066;p6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5"/>
          <p:cNvGrpSpPr/>
          <p:nvPr/>
        </p:nvGrpSpPr>
        <p:grpSpPr>
          <a:xfrm>
            <a:off x="7598438" y="4090731"/>
            <a:ext cx="260283" cy="345914"/>
            <a:chOff x="7598438" y="4266131"/>
            <a:chExt cx="260283" cy="345914"/>
          </a:xfrm>
        </p:grpSpPr>
        <p:sp>
          <p:nvSpPr>
            <p:cNvPr id="11073" name="Google Shape;11073;p6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5"/>
          <p:cNvGrpSpPr/>
          <p:nvPr/>
        </p:nvGrpSpPr>
        <p:grpSpPr>
          <a:xfrm>
            <a:off x="1767069" y="3184746"/>
            <a:ext cx="286324" cy="348163"/>
            <a:chOff x="1767069" y="3360146"/>
            <a:chExt cx="286324" cy="348163"/>
          </a:xfrm>
        </p:grpSpPr>
        <p:sp>
          <p:nvSpPr>
            <p:cNvPr id="11081" name="Google Shape;11081;p6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65"/>
          <p:cNvGrpSpPr/>
          <p:nvPr/>
        </p:nvGrpSpPr>
        <p:grpSpPr>
          <a:xfrm>
            <a:off x="7149944" y="4090731"/>
            <a:ext cx="260283" cy="345914"/>
            <a:chOff x="7149944" y="4266131"/>
            <a:chExt cx="260283" cy="345914"/>
          </a:xfrm>
        </p:grpSpPr>
        <p:sp>
          <p:nvSpPr>
            <p:cNvPr id="11089" name="Google Shape;11089;p6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5"/>
          <p:cNvGrpSpPr/>
          <p:nvPr/>
        </p:nvGrpSpPr>
        <p:grpSpPr>
          <a:xfrm>
            <a:off x="6695051" y="4083951"/>
            <a:ext cx="270104" cy="360233"/>
            <a:chOff x="6695051" y="4259351"/>
            <a:chExt cx="270104" cy="360233"/>
          </a:xfrm>
        </p:grpSpPr>
        <p:sp>
          <p:nvSpPr>
            <p:cNvPr id="11096" name="Google Shape;11096;p6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5"/>
          <p:cNvGrpSpPr/>
          <p:nvPr/>
        </p:nvGrpSpPr>
        <p:grpSpPr>
          <a:xfrm>
            <a:off x="8047661" y="4082051"/>
            <a:ext cx="277263" cy="362514"/>
            <a:chOff x="8047661" y="4257451"/>
            <a:chExt cx="277263" cy="362514"/>
          </a:xfrm>
        </p:grpSpPr>
        <p:sp>
          <p:nvSpPr>
            <p:cNvPr id="11101" name="Google Shape;11101;p6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5"/>
          <p:cNvGrpSpPr/>
          <p:nvPr/>
        </p:nvGrpSpPr>
        <p:grpSpPr>
          <a:xfrm>
            <a:off x="6248078" y="3609068"/>
            <a:ext cx="277263" cy="356115"/>
            <a:chOff x="6248078" y="3784468"/>
            <a:chExt cx="277263" cy="356115"/>
          </a:xfrm>
        </p:grpSpPr>
        <p:sp>
          <p:nvSpPr>
            <p:cNvPr id="11106" name="Google Shape;11106;p6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5"/>
          <p:cNvGrpSpPr/>
          <p:nvPr/>
        </p:nvGrpSpPr>
        <p:grpSpPr>
          <a:xfrm>
            <a:off x="5800725" y="3610589"/>
            <a:ext cx="277644" cy="354594"/>
            <a:chOff x="5800725" y="3785989"/>
            <a:chExt cx="277644" cy="354594"/>
          </a:xfrm>
        </p:grpSpPr>
        <p:sp>
          <p:nvSpPr>
            <p:cNvPr id="11112" name="Google Shape;11112;p6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65"/>
          <p:cNvGrpSpPr/>
          <p:nvPr/>
        </p:nvGrpSpPr>
        <p:grpSpPr>
          <a:xfrm>
            <a:off x="2206122" y="3185348"/>
            <a:ext cx="308183" cy="347561"/>
            <a:chOff x="2206122" y="3360748"/>
            <a:chExt cx="308183" cy="347561"/>
          </a:xfrm>
        </p:grpSpPr>
        <p:sp>
          <p:nvSpPr>
            <p:cNvPr id="11120" name="Google Shape;11120;p6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5"/>
          <p:cNvGrpSpPr/>
          <p:nvPr/>
        </p:nvGrpSpPr>
        <p:grpSpPr>
          <a:xfrm>
            <a:off x="5353403" y="3610209"/>
            <a:ext cx="277992" cy="354974"/>
            <a:chOff x="5353403" y="3785609"/>
            <a:chExt cx="277992" cy="354974"/>
          </a:xfrm>
        </p:grpSpPr>
        <p:sp>
          <p:nvSpPr>
            <p:cNvPr id="11126" name="Google Shape;11126;p6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5"/>
          <p:cNvGrpSpPr/>
          <p:nvPr/>
        </p:nvGrpSpPr>
        <p:grpSpPr>
          <a:xfrm>
            <a:off x="4896229" y="3610589"/>
            <a:ext cx="278784" cy="354594"/>
            <a:chOff x="4896229" y="3785989"/>
            <a:chExt cx="278784" cy="354594"/>
          </a:xfrm>
        </p:grpSpPr>
        <p:sp>
          <p:nvSpPr>
            <p:cNvPr id="11133" name="Google Shape;11133;p6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65"/>
          <p:cNvGrpSpPr/>
          <p:nvPr/>
        </p:nvGrpSpPr>
        <p:grpSpPr>
          <a:xfrm>
            <a:off x="7592387" y="3612458"/>
            <a:ext cx="273874" cy="351204"/>
            <a:chOff x="7592387" y="3787858"/>
            <a:chExt cx="273874" cy="351204"/>
          </a:xfrm>
        </p:grpSpPr>
        <p:sp>
          <p:nvSpPr>
            <p:cNvPr id="11140" name="Google Shape;11140;p6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65"/>
          <p:cNvGrpSpPr/>
          <p:nvPr/>
        </p:nvGrpSpPr>
        <p:grpSpPr>
          <a:xfrm>
            <a:off x="7145794" y="3612458"/>
            <a:ext cx="274254" cy="350444"/>
            <a:chOff x="7145794" y="3787858"/>
            <a:chExt cx="274254" cy="350444"/>
          </a:xfrm>
        </p:grpSpPr>
        <p:sp>
          <p:nvSpPr>
            <p:cNvPr id="11145" name="Google Shape;11145;p6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5"/>
          <p:cNvGrpSpPr/>
          <p:nvPr/>
        </p:nvGrpSpPr>
        <p:grpSpPr>
          <a:xfrm>
            <a:off x="8054060" y="3611698"/>
            <a:ext cx="266334" cy="353834"/>
            <a:chOff x="8054060" y="3787098"/>
            <a:chExt cx="266334" cy="353834"/>
          </a:xfrm>
        </p:grpSpPr>
        <p:sp>
          <p:nvSpPr>
            <p:cNvPr id="11152" name="Google Shape;11152;p6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65"/>
          <p:cNvGrpSpPr/>
          <p:nvPr/>
        </p:nvGrpSpPr>
        <p:grpSpPr>
          <a:xfrm>
            <a:off x="6702211" y="3607199"/>
            <a:ext cx="270104" cy="361754"/>
            <a:chOff x="6702211" y="3782599"/>
            <a:chExt cx="270104" cy="361754"/>
          </a:xfrm>
        </p:grpSpPr>
        <p:sp>
          <p:nvSpPr>
            <p:cNvPr id="11157" name="Google Shape;11157;p6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65"/>
          <p:cNvGrpSpPr/>
          <p:nvPr/>
        </p:nvGrpSpPr>
        <p:grpSpPr>
          <a:xfrm>
            <a:off x="3516886" y="3263327"/>
            <a:ext cx="391854" cy="269922"/>
            <a:chOff x="3516850" y="3406526"/>
            <a:chExt cx="369674" cy="254644"/>
          </a:xfrm>
        </p:grpSpPr>
        <p:sp>
          <p:nvSpPr>
            <p:cNvPr id="11163" name="Google Shape;11163;p6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5"/>
          <p:cNvGrpSpPr/>
          <p:nvPr/>
        </p:nvGrpSpPr>
        <p:grpSpPr>
          <a:xfrm>
            <a:off x="1310655" y="3185127"/>
            <a:ext cx="306314" cy="347403"/>
            <a:chOff x="1310655" y="3360527"/>
            <a:chExt cx="306314" cy="347403"/>
          </a:xfrm>
        </p:grpSpPr>
        <p:sp>
          <p:nvSpPr>
            <p:cNvPr id="11168" name="Google Shape;11168;p6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5"/>
          <p:cNvGrpSpPr/>
          <p:nvPr/>
        </p:nvGrpSpPr>
        <p:grpSpPr>
          <a:xfrm>
            <a:off x="3119678" y="3184746"/>
            <a:ext cx="269343" cy="348543"/>
            <a:chOff x="3119678" y="3360146"/>
            <a:chExt cx="269343" cy="348543"/>
          </a:xfrm>
        </p:grpSpPr>
        <p:sp>
          <p:nvSpPr>
            <p:cNvPr id="11174" name="Google Shape;11174;p6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5"/>
          <p:cNvGrpSpPr/>
          <p:nvPr/>
        </p:nvGrpSpPr>
        <p:grpSpPr>
          <a:xfrm>
            <a:off x="3967213" y="3181547"/>
            <a:ext cx="368185" cy="354753"/>
            <a:chOff x="3967213" y="3356947"/>
            <a:chExt cx="368185" cy="354753"/>
          </a:xfrm>
        </p:grpSpPr>
        <p:sp>
          <p:nvSpPr>
            <p:cNvPr id="11182" name="Google Shape;11182;p6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65"/>
          <p:cNvGrpSpPr/>
          <p:nvPr/>
        </p:nvGrpSpPr>
        <p:grpSpPr>
          <a:xfrm>
            <a:off x="871254" y="3184746"/>
            <a:ext cx="285183" cy="347023"/>
            <a:chOff x="871254" y="3360146"/>
            <a:chExt cx="285183" cy="347023"/>
          </a:xfrm>
        </p:grpSpPr>
        <p:sp>
          <p:nvSpPr>
            <p:cNvPr id="11188" name="Google Shape;11188;p6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65"/>
          <p:cNvGrpSpPr/>
          <p:nvPr/>
        </p:nvGrpSpPr>
        <p:grpSpPr>
          <a:xfrm>
            <a:off x="2665165" y="3184746"/>
            <a:ext cx="281794" cy="349684"/>
            <a:chOff x="2665165" y="3360146"/>
            <a:chExt cx="281794" cy="349684"/>
          </a:xfrm>
        </p:grpSpPr>
        <p:sp>
          <p:nvSpPr>
            <p:cNvPr id="11193" name="Google Shape;11193;p6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5"/>
          <p:cNvGrpSpPr/>
          <p:nvPr/>
        </p:nvGrpSpPr>
        <p:grpSpPr>
          <a:xfrm>
            <a:off x="7156344" y="3172296"/>
            <a:ext cx="264465" cy="353074"/>
            <a:chOff x="7156344" y="3347696"/>
            <a:chExt cx="264465" cy="353074"/>
          </a:xfrm>
        </p:grpSpPr>
        <p:sp>
          <p:nvSpPr>
            <p:cNvPr id="11199" name="Google Shape;11199;p6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5"/>
          <p:cNvGrpSpPr/>
          <p:nvPr/>
        </p:nvGrpSpPr>
        <p:grpSpPr>
          <a:xfrm>
            <a:off x="6703732" y="3171536"/>
            <a:ext cx="264813" cy="352693"/>
            <a:chOff x="6703732" y="3346936"/>
            <a:chExt cx="264813" cy="352693"/>
          </a:xfrm>
        </p:grpSpPr>
        <p:sp>
          <p:nvSpPr>
            <p:cNvPr id="11205" name="Google Shape;11205;p6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5"/>
          <p:cNvGrpSpPr/>
          <p:nvPr/>
        </p:nvGrpSpPr>
        <p:grpSpPr>
          <a:xfrm>
            <a:off x="6252228" y="3171536"/>
            <a:ext cx="265193" cy="352693"/>
            <a:chOff x="6252228" y="3346936"/>
            <a:chExt cx="265193" cy="352693"/>
          </a:xfrm>
        </p:grpSpPr>
        <p:sp>
          <p:nvSpPr>
            <p:cNvPr id="11211" name="Google Shape;11211;p6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5"/>
          <p:cNvGrpSpPr/>
          <p:nvPr/>
        </p:nvGrpSpPr>
        <p:grpSpPr>
          <a:xfrm>
            <a:off x="5801105" y="3172296"/>
            <a:ext cx="264813" cy="351933"/>
            <a:chOff x="5801105" y="3347696"/>
            <a:chExt cx="264813" cy="351933"/>
          </a:xfrm>
        </p:grpSpPr>
        <p:sp>
          <p:nvSpPr>
            <p:cNvPr id="11215" name="Google Shape;11215;p6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5"/>
          <p:cNvGrpSpPr/>
          <p:nvPr/>
        </p:nvGrpSpPr>
        <p:grpSpPr>
          <a:xfrm>
            <a:off x="5349253" y="3171536"/>
            <a:ext cx="265922" cy="352693"/>
            <a:chOff x="5349253" y="3346936"/>
            <a:chExt cx="265922" cy="352693"/>
          </a:xfrm>
        </p:grpSpPr>
        <p:sp>
          <p:nvSpPr>
            <p:cNvPr id="11220" name="Google Shape;11220;p6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65"/>
          <p:cNvGrpSpPr/>
          <p:nvPr/>
        </p:nvGrpSpPr>
        <p:grpSpPr>
          <a:xfrm>
            <a:off x="4907159" y="3171536"/>
            <a:ext cx="264845" cy="354214"/>
            <a:chOff x="4907159" y="3346936"/>
            <a:chExt cx="264845" cy="354214"/>
          </a:xfrm>
        </p:grpSpPr>
        <p:sp>
          <p:nvSpPr>
            <p:cNvPr id="11227" name="Google Shape;11227;p6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5"/>
          <p:cNvGrpSpPr/>
          <p:nvPr/>
        </p:nvGrpSpPr>
        <p:grpSpPr>
          <a:xfrm>
            <a:off x="8048421" y="3159086"/>
            <a:ext cx="276503" cy="369674"/>
            <a:chOff x="8048421" y="3334486"/>
            <a:chExt cx="276503" cy="369674"/>
          </a:xfrm>
        </p:grpSpPr>
        <p:sp>
          <p:nvSpPr>
            <p:cNvPr id="11230" name="Google Shape;11230;p6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5"/>
          <p:cNvGrpSpPr/>
          <p:nvPr/>
        </p:nvGrpSpPr>
        <p:grpSpPr>
          <a:xfrm>
            <a:off x="7575787" y="3154555"/>
            <a:ext cx="295384" cy="376834"/>
            <a:chOff x="7575787" y="3329955"/>
            <a:chExt cx="295384" cy="376834"/>
          </a:xfrm>
        </p:grpSpPr>
        <p:sp>
          <p:nvSpPr>
            <p:cNvPr id="11237" name="Google Shape;11237;p6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5"/>
          <p:cNvGrpSpPr/>
          <p:nvPr/>
        </p:nvGrpSpPr>
        <p:grpSpPr>
          <a:xfrm>
            <a:off x="864062" y="2709103"/>
            <a:ext cx="264084" cy="347783"/>
            <a:chOff x="864062" y="2884503"/>
            <a:chExt cx="264084" cy="347783"/>
          </a:xfrm>
        </p:grpSpPr>
        <p:sp>
          <p:nvSpPr>
            <p:cNvPr id="11244" name="Google Shape;11244;p6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5"/>
          <p:cNvGrpSpPr/>
          <p:nvPr/>
        </p:nvGrpSpPr>
        <p:grpSpPr>
          <a:xfrm>
            <a:off x="3978523" y="2709261"/>
            <a:ext cx="348955" cy="346516"/>
            <a:chOff x="3978523" y="2884661"/>
            <a:chExt cx="348955" cy="346516"/>
          </a:xfrm>
        </p:grpSpPr>
        <p:sp>
          <p:nvSpPr>
            <p:cNvPr id="11255" name="Google Shape;11255;p6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65"/>
          <p:cNvGrpSpPr/>
          <p:nvPr/>
        </p:nvGrpSpPr>
        <p:grpSpPr>
          <a:xfrm>
            <a:off x="3527780" y="2709863"/>
            <a:ext cx="347435" cy="345534"/>
            <a:chOff x="3527780" y="2885263"/>
            <a:chExt cx="347435" cy="345534"/>
          </a:xfrm>
        </p:grpSpPr>
        <p:sp>
          <p:nvSpPr>
            <p:cNvPr id="11264" name="Google Shape;11264;p6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5"/>
          <p:cNvGrpSpPr/>
          <p:nvPr/>
        </p:nvGrpSpPr>
        <p:grpSpPr>
          <a:xfrm>
            <a:off x="2239671" y="2709103"/>
            <a:ext cx="218053" cy="348543"/>
            <a:chOff x="2239671" y="2884503"/>
            <a:chExt cx="218053" cy="348543"/>
          </a:xfrm>
        </p:grpSpPr>
        <p:sp>
          <p:nvSpPr>
            <p:cNvPr id="11288" name="Google Shape;11288;p6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65"/>
          <p:cNvGrpSpPr/>
          <p:nvPr/>
        </p:nvGrpSpPr>
        <p:grpSpPr>
          <a:xfrm>
            <a:off x="2691555" y="2709103"/>
            <a:ext cx="215044" cy="348924"/>
            <a:chOff x="2691555" y="2884503"/>
            <a:chExt cx="215044" cy="348924"/>
          </a:xfrm>
        </p:grpSpPr>
        <p:sp>
          <p:nvSpPr>
            <p:cNvPr id="11294" name="Google Shape;11294;p6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65"/>
          <p:cNvGrpSpPr/>
          <p:nvPr/>
        </p:nvGrpSpPr>
        <p:grpSpPr>
          <a:xfrm>
            <a:off x="1770459" y="2709103"/>
            <a:ext cx="254644" cy="348828"/>
            <a:chOff x="1770459" y="2884503"/>
            <a:chExt cx="254644" cy="348828"/>
          </a:xfrm>
        </p:grpSpPr>
        <p:sp>
          <p:nvSpPr>
            <p:cNvPr id="11298" name="Google Shape;11298;p6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5"/>
          <p:cNvGrpSpPr/>
          <p:nvPr/>
        </p:nvGrpSpPr>
        <p:grpSpPr>
          <a:xfrm>
            <a:off x="1317466" y="2709483"/>
            <a:ext cx="258382" cy="348543"/>
            <a:chOff x="1317466" y="2884883"/>
            <a:chExt cx="258382" cy="348543"/>
          </a:xfrm>
        </p:grpSpPr>
        <p:sp>
          <p:nvSpPr>
            <p:cNvPr id="11307" name="Google Shape;11307;p6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5"/>
          <p:cNvGrpSpPr/>
          <p:nvPr/>
        </p:nvGrpSpPr>
        <p:grpSpPr>
          <a:xfrm>
            <a:off x="3121167" y="2709483"/>
            <a:ext cx="258414" cy="348543"/>
            <a:chOff x="3121167" y="2884883"/>
            <a:chExt cx="258414" cy="348543"/>
          </a:xfrm>
        </p:grpSpPr>
        <p:sp>
          <p:nvSpPr>
            <p:cNvPr id="11316" name="Google Shape;11316;p6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65"/>
          <p:cNvGrpSpPr/>
          <p:nvPr/>
        </p:nvGrpSpPr>
        <p:grpSpPr>
          <a:xfrm>
            <a:off x="4899999" y="2706695"/>
            <a:ext cx="271244" cy="346801"/>
            <a:chOff x="4899999" y="2882095"/>
            <a:chExt cx="271244" cy="346801"/>
          </a:xfrm>
        </p:grpSpPr>
        <p:sp>
          <p:nvSpPr>
            <p:cNvPr id="11325" name="Google Shape;11325;p6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5"/>
          <p:cNvGrpSpPr/>
          <p:nvPr/>
        </p:nvGrpSpPr>
        <p:grpSpPr>
          <a:xfrm>
            <a:off x="7162775" y="2705713"/>
            <a:ext cx="259523" cy="346294"/>
            <a:chOff x="7162775" y="2881113"/>
            <a:chExt cx="259523" cy="346294"/>
          </a:xfrm>
        </p:grpSpPr>
        <p:sp>
          <p:nvSpPr>
            <p:cNvPr id="11336" name="Google Shape;11336;p6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5"/>
          <p:cNvGrpSpPr/>
          <p:nvPr/>
        </p:nvGrpSpPr>
        <p:grpSpPr>
          <a:xfrm>
            <a:off x="6709751" y="2706442"/>
            <a:ext cx="261075" cy="347815"/>
            <a:chOff x="6709751" y="2881842"/>
            <a:chExt cx="261075" cy="347815"/>
          </a:xfrm>
        </p:grpSpPr>
        <p:sp>
          <p:nvSpPr>
            <p:cNvPr id="11343" name="Google Shape;11343;p6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5"/>
          <p:cNvGrpSpPr/>
          <p:nvPr/>
        </p:nvGrpSpPr>
        <p:grpSpPr>
          <a:xfrm>
            <a:off x="5807156" y="2705713"/>
            <a:ext cx="261043" cy="348163"/>
            <a:chOff x="5807156" y="2881113"/>
            <a:chExt cx="261043" cy="348163"/>
          </a:xfrm>
        </p:grpSpPr>
        <p:sp>
          <p:nvSpPr>
            <p:cNvPr id="11350" name="Google Shape;11350;p6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65"/>
          <p:cNvGrpSpPr/>
          <p:nvPr/>
        </p:nvGrpSpPr>
        <p:grpSpPr>
          <a:xfrm>
            <a:off x="5355653" y="2706093"/>
            <a:ext cx="262184" cy="346643"/>
            <a:chOff x="5355653" y="2881493"/>
            <a:chExt cx="262184" cy="346643"/>
          </a:xfrm>
        </p:grpSpPr>
        <p:sp>
          <p:nvSpPr>
            <p:cNvPr id="11356" name="Google Shape;11356;p6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65"/>
          <p:cNvGrpSpPr/>
          <p:nvPr/>
        </p:nvGrpSpPr>
        <p:grpSpPr>
          <a:xfrm>
            <a:off x="8055961" y="2706442"/>
            <a:ext cx="260283" cy="345914"/>
            <a:chOff x="8055961" y="2881842"/>
            <a:chExt cx="260283" cy="345914"/>
          </a:xfrm>
        </p:grpSpPr>
        <p:sp>
          <p:nvSpPr>
            <p:cNvPr id="11362" name="Google Shape;11362;p6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5"/>
          <p:cNvGrpSpPr/>
          <p:nvPr/>
        </p:nvGrpSpPr>
        <p:grpSpPr>
          <a:xfrm>
            <a:off x="7609368" y="2718512"/>
            <a:ext cx="264813" cy="353105"/>
            <a:chOff x="7609368" y="2893912"/>
            <a:chExt cx="264813" cy="353105"/>
          </a:xfrm>
        </p:grpSpPr>
        <p:sp>
          <p:nvSpPr>
            <p:cNvPr id="11367" name="Google Shape;11367;p6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5"/>
          <p:cNvGrpSpPr/>
          <p:nvPr/>
        </p:nvGrpSpPr>
        <p:grpSpPr>
          <a:xfrm>
            <a:off x="6248458" y="2694372"/>
            <a:ext cx="270864" cy="360645"/>
            <a:chOff x="6248458" y="2869772"/>
            <a:chExt cx="270864" cy="360645"/>
          </a:xfrm>
        </p:grpSpPr>
        <p:sp>
          <p:nvSpPr>
            <p:cNvPr id="11374" name="Google Shape;11374;p6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65"/>
          <p:cNvGrpSpPr/>
          <p:nvPr/>
        </p:nvGrpSpPr>
        <p:grpSpPr>
          <a:xfrm>
            <a:off x="3075928" y="2270398"/>
            <a:ext cx="363243" cy="300675"/>
            <a:chOff x="3075928" y="2445798"/>
            <a:chExt cx="363243" cy="300675"/>
          </a:xfrm>
        </p:grpSpPr>
        <p:sp>
          <p:nvSpPr>
            <p:cNvPr id="11380" name="Google Shape;11380;p6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5"/>
          <p:cNvGrpSpPr/>
          <p:nvPr/>
        </p:nvGrpSpPr>
        <p:grpSpPr>
          <a:xfrm>
            <a:off x="2633105" y="2256459"/>
            <a:ext cx="363243" cy="328585"/>
            <a:chOff x="2633105" y="2431859"/>
            <a:chExt cx="363243" cy="328585"/>
          </a:xfrm>
        </p:grpSpPr>
        <p:sp>
          <p:nvSpPr>
            <p:cNvPr id="11392" name="Google Shape;11392;p6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2189142" y="2245910"/>
            <a:ext cx="365904" cy="350064"/>
            <a:chOff x="2189142" y="2421310"/>
            <a:chExt cx="365904" cy="350064"/>
          </a:xfrm>
        </p:grpSpPr>
        <p:sp>
          <p:nvSpPr>
            <p:cNvPr id="11401" name="Google Shape;11401;p6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0" name="Google Shape;11410;p6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1" name="Google Shape;11411;p65"/>
          <p:cNvGrpSpPr/>
          <p:nvPr/>
        </p:nvGrpSpPr>
        <p:grpSpPr>
          <a:xfrm>
            <a:off x="3961923" y="2310917"/>
            <a:ext cx="364415" cy="220936"/>
            <a:chOff x="3961923" y="2486317"/>
            <a:chExt cx="364415" cy="220936"/>
          </a:xfrm>
        </p:grpSpPr>
        <p:sp>
          <p:nvSpPr>
            <p:cNvPr id="11412" name="Google Shape;11412;p6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6" name="Google Shape;11416;p6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7" name="Google Shape;11417;p65"/>
          <p:cNvGrpSpPr/>
          <p:nvPr/>
        </p:nvGrpSpPr>
        <p:grpSpPr>
          <a:xfrm>
            <a:off x="1303876" y="2243977"/>
            <a:ext cx="363275" cy="354626"/>
            <a:chOff x="1303876" y="2419377"/>
            <a:chExt cx="363275" cy="354626"/>
          </a:xfrm>
        </p:grpSpPr>
        <p:sp>
          <p:nvSpPr>
            <p:cNvPr id="11418" name="Google Shape;11418;p6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65"/>
          <p:cNvGrpSpPr/>
          <p:nvPr/>
        </p:nvGrpSpPr>
        <p:grpSpPr>
          <a:xfrm>
            <a:off x="861053" y="2239510"/>
            <a:ext cx="362134" cy="363623"/>
            <a:chOff x="861053" y="2414910"/>
            <a:chExt cx="362134" cy="363623"/>
          </a:xfrm>
        </p:grpSpPr>
        <p:sp>
          <p:nvSpPr>
            <p:cNvPr id="11427" name="Google Shape;11427;p6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7594288" y="2239859"/>
            <a:ext cx="279513" cy="355735"/>
            <a:chOff x="7594288" y="2415259"/>
            <a:chExt cx="279513" cy="355735"/>
          </a:xfrm>
        </p:grpSpPr>
        <p:sp>
          <p:nvSpPr>
            <p:cNvPr id="11433" name="Google Shape;11433;p6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7145794" y="2240239"/>
            <a:ext cx="278784" cy="355735"/>
            <a:chOff x="7145794" y="2415639"/>
            <a:chExt cx="278784" cy="355735"/>
          </a:xfrm>
        </p:grpSpPr>
        <p:sp>
          <p:nvSpPr>
            <p:cNvPr id="11440" name="Google Shape;11440;p6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65"/>
          <p:cNvGrpSpPr/>
          <p:nvPr/>
        </p:nvGrpSpPr>
        <p:grpSpPr>
          <a:xfrm>
            <a:off x="6698441" y="2239130"/>
            <a:ext cx="277644" cy="357984"/>
            <a:chOff x="6698441" y="2414530"/>
            <a:chExt cx="277644" cy="357984"/>
          </a:xfrm>
        </p:grpSpPr>
        <p:sp>
          <p:nvSpPr>
            <p:cNvPr id="11451" name="Google Shape;11451;p6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65"/>
          <p:cNvGrpSpPr/>
          <p:nvPr/>
        </p:nvGrpSpPr>
        <p:grpSpPr>
          <a:xfrm>
            <a:off x="4897750" y="2240239"/>
            <a:ext cx="279513" cy="357255"/>
            <a:chOff x="4897750" y="2415639"/>
            <a:chExt cx="279513" cy="357255"/>
          </a:xfrm>
        </p:grpSpPr>
        <p:sp>
          <p:nvSpPr>
            <p:cNvPr id="11458" name="Google Shape;11458;p6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5"/>
          <p:cNvGrpSpPr/>
          <p:nvPr/>
        </p:nvGrpSpPr>
        <p:grpSpPr>
          <a:xfrm>
            <a:off x="5812066" y="2240619"/>
            <a:ext cx="264813" cy="353454"/>
            <a:chOff x="5812066" y="2416019"/>
            <a:chExt cx="264813" cy="353454"/>
          </a:xfrm>
        </p:grpSpPr>
        <p:sp>
          <p:nvSpPr>
            <p:cNvPr id="11467" name="Google Shape;11467;p6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5"/>
          <p:cNvGrpSpPr/>
          <p:nvPr/>
        </p:nvGrpSpPr>
        <p:grpSpPr>
          <a:xfrm>
            <a:off x="8054820" y="2240999"/>
            <a:ext cx="264433" cy="353454"/>
            <a:chOff x="8054820" y="2416399"/>
            <a:chExt cx="264433" cy="353454"/>
          </a:xfrm>
        </p:grpSpPr>
        <p:sp>
          <p:nvSpPr>
            <p:cNvPr id="11475" name="Google Shape;11475;p6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65"/>
          <p:cNvGrpSpPr/>
          <p:nvPr/>
        </p:nvGrpSpPr>
        <p:grpSpPr>
          <a:xfrm>
            <a:off x="5356413" y="2237990"/>
            <a:ext cx="271212" cy="361374"/>
            <a:chOff x="5356413" y="2413390"/>
            <a:chExt cx="271212" cy="361374"/>
          </a:xfrm>
        </p:grpSpPr>
        <p:sp>
          <p:nvSpPr>
            <p:cNvPr id="11482" name="Google Shape;11482;p6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5"/>
          <p:cNvGrpSpPr/>
          <p:nvPr/>
        </p:nvGrpSpPr>
        <p:grpSpPr>
          <a:xfrm>
            <a:off x="6255238" y="2236849"/>
            <a:ext cx="271244" cy="360994"/>
            <a:chOff x="6255238" y="2412249"/>
            <a:chExt cx="271244" cy="360994"/>
          </a:xfrm>
        </p:grpSpPr>
        <p:sp>
          <p:nvSpPr>
            <p:cNvPr id="11488" name="Google Shape;11488;p6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5"/>
          <p:cNvGrpSpPr/>
          <p:nvPr/>
        </p:nvGrpSpPr>
        <p:grpSpPr>
          <a:xfrm>
            <a:off x="2185372" y="1782399"/>
            <a:ext cx="366664" cy="366981"/>
            <a:chOff x="2185372" y="1957799"/>
            <a:chExt cx="366664" cy="366981"/>
          </a:xfrm>
        </p:grpSpPr>
        <p:sp>
          <p:nvSpPr>
            <p:cNvPr id="11495" name="Google Shape;11495;p6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65"/>
          <p:cNvGrpSpPr/>
          <p:nvPr/>
        </p:nvGrpSpPr>
        <p:grpSpPr>
          <a:xfrm>
            <a:off x="1737258" y="1812971"/>
            <a:ext cx="370814" cy="307359"/>
            <a:chOff x="1737258" y="1988371"/>
            <a:chExt cx="370814" cy="307359"/>
          </a:xfrm>
        </p:grpSpPr>
        <p:sp>
          <p:nvSpPr>
            <p:cNvPr id="11504" name="Google Shape;11504;p6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65"/>
          <p:cNvGrpSpPr/>
          <p:nvPr/>
        </p:nvGrpSpPr>
        <p:grpSpPr>
          <a:xfrm>
            <a:off x="848983" y="1814111"/>
            <a:ext cx="369294" cy="304350"/>
            <a:chOff x="848983" y="1989511"/>
            <a:chExt cx="369294" cy="304350"/>
          </a:xfrm>
        </p:grpSpPr>
        <p:sp>
          <p:nvSpPr>
            <p:cNvPr id="11509" name="Google Shape;11509;p6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5"/>
          <p:cNvGrpSpPr/>
          <p:nvPr/>
        </p:nvGrpSpPr>
        <p:grpSpPr>
          <a:xfrm>
            <a:off x="3074027" y="1808377"/>
            <a:ext cx="380604" cy="313854"/>
            <a:chOff x="3074027" y="1983777"/>
            <a:chExt cx="380604" cy="313854"/>
          </a:xfrm>
        </p:grpSpPr>
        <p:sp>
          <p:nvSpPr>
            <p:cNvPr id="11515" name="Google Shape;11515;p6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65"/>
          <p:cNvGrpSpPr/>
          <p:nvPr/>
        </p:nvGrpSpPr>
        <p:grpSpPr>
          <a:xfrm>
            <a:off x="3522521" y="1800457"/>
            <a:ext cx="367013" cy="331278"/>
            <a:chOff x="3522521" y="1975857"/>
            <a:chExt cx="367013" cy="331278"/>
          </a:xfrm>
        </p:grpSpPr>
        <p:sp>
          <p:nvSpPr>
            <p:cNvPr id="11521" name="Google Shape;11521;p6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5"/>
          <p:cNvGrpSpPr/>
          <p:nvPr/>
        </p:nvGrpSpPr>
        <p:grpSpPr>
          <a:xfrm>
            <a:off x="2630824" y="1801566"/>
            <a:ext cx="368185" cy="330454"/>
            <a:chOff x="2630824" y="1976966"/>
            <a:chExt cx="368185" cy="330454"/>
          </a:xfrm>
        </p:grpSpPr>
        <p:sp>
          <p:nvSpPr>
            <p:cNvPr id="11529" name="Google Shape;11529;p6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5"/>
          <p:cNvGrpSpPr/>
          <p:nvPr/>
        </p:nvGrpSpPr>
        <p:grpSpPr>
          <a:xfrm>
            <a:off x="1293706" y="1791016"/>
            <a:ext cx="369294" cy="350444"/>
            <a:chOff x="1293706" y="1966416"/>
            <a:chExt cx="369294" cy="350444"/>
          </a:xfrm>
        </p:grpSpPr>
        <p:sp>
          <p:nvSpPr>
            <p:cNvPr id="11538" name="Google Shape;11538;p6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65"/>
          <p:cNvGrpSpPr/>
          <p:nvPr/>
        </p:nvGrpSpPr>
        <p:grpSpPr>
          <a:xfrm>
            <a:off x="3967213" y="1800077"/>
            <a:ext cx="368185" cy="331816"/>
            <a:chOff x="3967213" y="1975477"/>
            <a:chExt cx="368185" cy="331816"/>
          </a:xfrm>
        </p:grpSpPr>
        <p:sp>
          <p:nvSpPr>
            <p:cNvPr id="11547" name="Google Shape;11547;p6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65"/>
          <p:cNvGrpSpPr/>
          <p:nvPr/>
        </p:nvGrpSpPr>
        <p:grpSpPr>
          <a:xfrm>
            <a:off x="8047661" y="1793646"/>
            <a:ext cx="279132" cy="356875"/>
            <a:chOff x="8047661" y="1969046"/>
            <a:chExt cx="279132" cy="356875"/>
          </a:xfrm>
        </p:grpSpPr>
        <p:sp>
          <p:nvSpPr>
            <p:cNvPr id="11551" name="Google Shape;11551;p6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5"/>
          <p:cNvGrpSpPr/>
          <p:nvPr/>
        </p:nvGrpSpPr>
        <p:grpSpPr>
          <a:xfrm>
            <a:off x="7596157" y="1792759"/>
            <a:ext cx="279544" cy="358142"/>
            <a:chOff x="7596157" y="1968159"/>
            <a:chExt cx="279544" cy="358142"/>
          </a:xfrm>
        </p:grpSpPr>
        <p:sp>
          <p:nvSpPr>
            <p:cNvPr id="11556" name="Google Shape;11556;p6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5"/>
          <p:cNvGrpSpPr/>
          <p:nvPr/>
        </p:nvGrpSpPr>
        <p:grpSpPr>
          <a:xfrm>
            <a:off x="7147315" y="1793646"/>
            <a:ext cx="279513" cy="357636"/>
            <a:chOff x="7147315" y="1969046"/>
            <a:chExt cx="279513" cy="357636"/>
          </a:xfrm>
        </p:grpSpPr>
        <p:sp>
          <p:nvSpPr>
            <p:cNvPr id="11563" name="Google Shape;11563;p6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5"/>
          <p:cNvGrpSpPr/>
          <p:nvPr/>
        </p:nvGrpSpPr>
        <p:grpSpPr>
          <a:xfrm>
            <a:off x="6697681" y="1792917"/>
            <a:ext cx="280305" cy="359093"/>
            <a:chOff x="6697681" y="1968317"/>
            <a:chExt cx="280305" cy="359093"/>
          </a:xfrm>
        </p:grpSpPr>
        <p:sp>
          <p:nvSpPr>
            <p:cNvPr id="11571" name="Google Shape;11571;p6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5"/>
          <p:cNvGrpSpPr/>
          <p:nvPr/>
        </p:nvGrpSpPr>
        <p:grpSpPr>
          <a:xfrm>
            <a:off x="6248839" y="1792537"/>
            <a:ext cx="280273" cy="358744"/>
            <a:chOff x="6248839" y="1967937"/>
            <a:chExt cx="280273" cy="358744"/>
          </a:xfrm>
        </p:grpSpPr>
        <p:sp>
          <p:nvSpPr>
            <p:cNvPr id="11579" name="Google Shape;11579;p6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5"/>
          <p:cNvGrpSpPr/>
          <p:nvPr/>
        </p:nvGrpSpPr>
        <p:grpSpPr>
          <a:xfrm>
            <a:off x="5801485" y="1793646"/>
            <a:ext cx="279164" cy="357794"/>
            <a:chOff x="5801485" y="1969046"/>
            <a:chExt cx="279164" cy="357794"/>
          </a:xfrm>
        </p:grpSpPr>
        <p:sp>
          <p:nvSpPr>
            <p:cNvPr id="11586" name="Google Shape;11586;p6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5"/>
          <p:cNvGrpSpPr/>
          <p:nvPr/>
        </p:nvGrpSpPr>
        <p:grpSpPr>
          <a:xfrm>
            <a:off x="5352643" y="1793646"/>
            <a:ext cx="278404" cy="358364"/>
            <a:chOff x="5352643" y="1969046"/>
            <a:chExt cx="278404" cy="358364"/>
          </a:xfrm>
        </p:grpSpPr>
        <p:sp>
          <p:nvSpPr>
            <p:cNvPr id="11600" name="Google Shape;11600;p6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5"/>
          <p:cNvGrpSpPr/>
          <p:nvPr/>
        </p:nvGrpSpPr>
        <p:grpSpPr>
          <a:xfrm>
            <a:off x="4897750" y="1792917"/>
            <a:ext cx="279132" cy="358364"/>
            <a:chOff x="4897750" y="1968317"/>
            <a:chExt cx="279132" cy="358364"/>
          </a:xfrm>
        </p:grpSpPr>
        <p:sp>
          <p:nvSpPr>
            <p:cNvPr id="11605" name="Google Shape;11605;p6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8" name="Google Shape;11618;p6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9" name="Google Shape;11619;p65"/>
          <p:cNvGrpSpPr/>
          <p:nvPr/>
        </p:nvGrpSpPr>
        <p:grpSpPr>
          <a:xfrm>
            <a:off x="1767449" y="1337644"/>
            <a:ext cx="324403" cy="347783"/>
            <a:chOff x="1767449" y="1513044"/>
            <a:chExt cx="324403" cy="347783"/>
          </a:xfrm>
        </p:grpSpPr>
        <p:sp>
          <p:nvSpPr>
            <p:cNvPr id="11620" name="Google Shape;11620;p6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5"/>
          <p:cNvGrpSpPr/>
          <p:nvPr/>
        </p:nvGrpSpPr>
        <p:grpSpPr>
          <a:xfrm>
            <a:off x="4007193" y="1337327"/>
            <a:ext cx="320633" cy="348100"/>
            <a:chOff x="4007193" y="1512727"/>
            <a:chExt cx="320633" cy="348100"/>
          </a:xfrm>
        </p:grpSpPr>
        <p:sp>
          <p:nvSpPr>
            <p:cNvPr id="11630" name="Google Shape;11630;p6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65"/>
          <p:cNvGrpSpPr/>
          <p:nvPr/>
        </p:nvGrpSpPr>
        <p:grpSpPr>
          <a:xfrm>
            <a:off x="3530425" y="1333347"/>
            <a:ext cx="368175" cy="344594"/>
            <a:chOff x="3530425" y="1508747"/>
            <a:chExt cx="368175" cy="344594"/>
          </a:xfrm>
        </p:grpSpPr>
        <p:sp>
          <p:nvSpPr>
            <p:cNvPr id="11636" name="Google Shape;11636;p6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65"/>
          <p:cNvGrpSpPr/>
          <p:nvPr/>
        </p:nvGrpSpPr>
        <p:grpSpPr>
          <a:xfrm>
            <a:off x="3127598" y="1337834"/>
            <a:ext cx="289714" cy="347593"/>
            <a:chOff x="3127598" y="1513234"/>
            <a:chExt cx="289714" cy="347593"/>
          </a:xfrm>
        </p:grpSpPr>
        <p:sp>
          <p:nvSpPr>
            <p:cNvPr id="11641" name="Google Shape;11641;p6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5"/>
          <p:cNvGrpSpPr/>
          <p:nvPr/>
        </p:nvGrpSpPr>
        <p:grpSpPr>
          <a:xfrm>
            <a:off x="2662884" y="1337644"/>
            <a:ext cx="322914" cy="348543"/>
            <a:chOff x="2662884" y="1513044"/>
            <a:chExt cx="322914" cy="348543"/>
          </a:xfrm>
        </p:grpSpPr>
        <p:sp>
          <p:nvSpPr>
            <p:cNvPr id="11647" name="Google Shape;11647;p6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65"/>
          <p:cNvGrpSpPr/>
          <p:nvPr/>
        </p:nvGrpSpPr>
        <p:grpSpPr>
          <a:xfrm>
            <a:off x="2232511" y="1337359"/>
            <a:ext cx="299534" cy="348068"/>
            <a:chOff x="2232511" y="1512759"/>
            <a:chExt cx="299534" cy="348068"/>
          </a:xfrm>
        </p:grpSpPr>
        <p:sp>
          <p:nvSpPr>
            <p:cNvPr id="11658" name="Google Shape;11658;p6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5"/>
          <p:cNvGrpSpPr/>
          <p:nvPr/>
        </p:nvGrpSpPr>
        <p:grpSpPr>
          <a:xfrm>
            <a:off x="1331406" y="1337961"/>
            <a:ext cx="301784" cy="348607"/>
            <a:chOff x="1331406" y="1513361"/>
            <a:chExt cx="301784" cy="348607"/>
          </a:xfrm>
        </p:grpSpPr>
        <p:sp>
          <p:nvSpPr>
            <p:cNvPr id="11670" name="Google Shape;11670;p6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5"/>
          <p:cNvGrpSpPr/>
          <p:nvPr/>
        </p:nvGrpSpPr>
        <p:grpSpPr>
          <a:xfrm>
            <a:off x="7144274" y="1324814"/>
            <a:ext cx="282174" cy="355735"/>
            <a:chOff x="7144274" y="1500214"/>
            <a:chExt cx="282174" cy="355735"/>
          </a:xfrm>
        </p:grpSpPr>
        <p:sp>
          <p:nvSpPr>
            <p:cNvPr id="11675" name="Google Shape;11675;p6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65"/>
          <p:cNvGrpSpPr/>
          <p:nvPr/>
        </p:nvGrpSpPr>
        <p:grpSpPr>
          <a:xfrm>
            <a:off x="6685262" y="1324814"/>
            <a:ext cx="289682" cy="354594"/>
            <a:chOff x="6685262" y="1500214"/>
            <a:chExt cx="289682" cy="354594"/>
          </a:xfrm>
        </p:grpSpPr>
        <p:sp>
          <p:nvSpPr>
            <p:cNvPr id="11682" name="Google Shape;11682;p6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5"/>
          <p:cNvGrpSpPr/>
          <p:nvPr/>
        </p:nvGrpSpPr>
        <p:grpSpPr>
          <a:xfrm>
            <a:off x="6200938" y="1325194"/>
            <a:ext cx="322154" cy="355355"/>
            <a:chOff x="6200938" y="1500594"/>
            <a:chExt cx="322154" cy="355355"/>
          </a:xfrm>
        </p:grpSpPr>
        <p:sp>
          <p:nvSpPr>
            <p:cNvPr id="11687" name="Google Shape;11687;p6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5"/>
          <p:cNvGrpSpPr/>
          <p:nvPr/>
        </p:nvGrpSpPr>
        <p:grpSpPr>
          <a:xfrm>
            <a:off x="5289631" y="1324814"/>
            <a:ext cx="332355" cy="354974"/>
            <a:chOff x="5289631" y="1500214"/>
            <a:chExt cx="332355" cy="354974"/>
          </a:xfrm>
        </p:grpSpPr>
        <p:sp>
          <p:nvSpPr>
            <p:cNvPr id="11693" name="Google Shape;11693;p6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5"/>
          <p:cNvGrpSpPr/>
          <p:nvPr/>
        </p:nvGrpSpPr>
        <p:grpSpPr>
          <a:xfrm>
            <a:off x="5748295" y="1324433"/>
            <a:ext cx="323294" cy="356115"/>
            <a:chOff x="5748295" y="1499833"/>
            <a:chExt cx="323294" cy="356115"/>
          </a:xfrm>
        </p:grpSpPr>
        <p:sp>
          <p:nvSpPr>
            <p:cNvPr id="11700" name="Google Shape;11700;p6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65"/>
          <p:cNvGrpSpPr/>
          <p:nvPr/>
        </p:nvGrpSpPr>
        <p:grpSpPr>
          <a:xfrm>
            <a:off x="8047661" y="1325637"/>
            <a:ext cx="278404" cy="355260"/>
            <a:chOff x="8047661" y="1501037"/>
            <a:chExt cx="278404" cy="355260"/>
          </a:xfrm>
        </p:grpSpPr>
        <p:sp>
          <p:nvSpPr>
            <p:cNvPr id="11708" name="Google Shape;11708;p6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65"/>
          <p:cNvGrpSpPr/>
          <p:nvPr/>
        </p:nvGrpSpPr>
        <p:grpSpPr>
          <a:xfrm>
            <a:off x="4903389" y="1324814"/>
            <a:ext cx="267854" cy="355735"/>
            <a:chOff x="4903389" y="1500214"/>
            <a:chExt cx="267854" cy="355735"/>
          </a:xfrm>
        </p:grpSpPr>
        <p:sp>
          <p:nvSpPr>
            <p:cNvPr id="11713" name="Google Shape;11713;p6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65"/>
          <p:cNvGrpSpPr/>
          <p:nvPr/>
        </p:nvGrpSpPr>
        <p:grpSpPr>
          <a:xfrm>
            <a:off x="7613518" y="1325954"/>
            <a:ext cx="264433" cy="353074"/>
            <a:chOff x="7613518" y="1501354"/>
            <a:chExt cx="264433" cy="353074"/>
          </a:xfrm>
        </p:grpSpPr>
        <p:sp>
          <p:nvSpPr>
            <p:cNvPr id="11719" name="Google Shape;11719;p6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6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26" name="Google Shape;11726;p6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30"/>
        <p:cNvGrpSpPr/>
        <p:nvPr/>
      </p:nvGrpSpPr>
      <p:grpSpPr>
        <a:xfrm>
          <a:off x="0" y="0"/>
          <a:ext cx="0" cy="0"/>
          <a:chOff x="0" y="0"/>
          <a:chExt cx="0" cy="0"/>
        </a:xfrm>
      </p:grpSpPr>
      <p:grpSp>
        <p:nvGrpSpPr>
          <p:cNvPr id="11731" name="Google Shape;11731;p66"/>
          <p:cNvGrpSpPr/>
          <p:nvPr/>
        </p:nvGrpSpPr>
        <p:grpSpPr>
          <a:xfrm>
            <a:off x="1757085" y="1325225"/>
            <a:ext cx="371069" cy="359396"/>
            <a:chOff x="1757085" y="1500675"/>
            <a:chExt cx="371069" cy="359396"/>
          </a:xfrm>
        </p:grpSpPr>
        <p:sp>
          <p:nvSpPr>
            <p:cNvPr id="11732" name="Google Shape;11732;p6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66"/>
          <p:cNvGrpSpPr/>
          <p:nvPr/>
        </p:nvGrpSpPr>
        <p:grpSpPr>
          <a:xfrm>
            <a:off x="2774209" y="1779241"/>
            <a:ext cx="116693" cy="374186"/>
            <a:chOff x="2774209" y="1954691"/>
            <a:chExt cx="116693" cy="374186"/>
          </a:xfrm>
        </p:grpSpPr>
        <p:sp>
          <p:nvSpPr>
            <p:cNvPr id="11762" name="Google Shape;11762;p6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6"/>
          <p:cNvGrpSpPr/>
          <p:nvPr/>
        </p:nvGrpSpPr>
        <p:grpSpPr>
          <a:xfrm>
            <a:off x="4017435" y="1324462"/>
            <a:ext cx="315092" cy="359397"/>
            <a:chOff x="4017435" y="1499912"/>
            <a:chExt cx="315092" cy="359397"/>
          </a:xfrm>
        </p:grpSpPr>
        <p:sp>
          <p:nvSpPr>
            <p:cNvPr id="11765" name="Google Shape;11765;p6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6"/>
          <p:cNvGrpSpPr/>
          <p:nvPr/>
        </p:nvGrpSpPr>
        <p:grpSpPr>
          <a:xfrm>
            <a:off x="3963652" y="1824309"/>
            <a:ext cx="374154" cy="284050"/>
            <a:chOff x="3963652" y="1999759"/>
            <a:chExt cx="374154" cy="284050"/>
          </a:xfrm>
        </p:grpSpPr>
        <p:sp>
          <p:nvSpPr>
            <p:cNvPr id="11768" name="Google Shape;11768;p6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6"/>
          <p:cNvGrpSpPr/>
          <p:nvPr/>
        </p:nvGrpSpPr>
        <p:grpSpPr>
          <a:xfrm>
            <a:off x="1777536" y="1839416"/>
            <a:ext cx="376444" cy="253772"/>
            <a:chOff x="1777536" y="2014866"/>
            <a:chExt cx="376444" cy="253772"/>
          </a:xfrm>
        </p:grpSpPr>
        <p:sp>
          <p:nvSpPr>
            <p:cNvPr id="11772" name="Google Shape;11772;p6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66"/>
          <p:cNvGrpSpPr/>
          <p:nvPr/>
        </p:nvGrpSpPr>
        <p:grpSpPr>
          <a:xfrm>
            <a:off x="1309875" y="1881876"/>
            <a:ext cx="374154" cy="169680"/>
            <a:chOff x="1309875" y="2057326"/>
            <a:chExt cx="374154" cy="169680"/>
          </a:xfrm>
        </p:grpSpPr>
        <p:sp>
          <p:nvSpPr>
            <p:cNvPr id="11778" name="Google Shape;11778;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6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0" name="Google Shape;11790;p66"/>
          <p:cNvGrpSpPr/>
          <p:nvPr/>
        </p:nvGrpSpPr>
        <p:grpSpPr>
          <a:xfrm>
            <a:off x="2347450" y="1779114"/>
            <a:ext cx="113639" cy="373168"/>
            <a:chOff x="2347450" y="1954564"/>
            <a:chExt cx="113639" cy="373168"/>
          </a:xfrm>
        </p:grpSpPr>
        <p:sp>
          <p:nvSpPr>
            <p:cNvPr id="11791" name="Google Shape;11791;p6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3" name="Google Shape;11793;p6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4" name="Google Shape;11794;p66"/>
          <p:cNvGrpSpPr/>
          <p:nvPr/>
        </p:nvGrpSpPr>
        <p:grpSpPr>
          <a:xfrm>
            <a:off x="3110102" y="1324430"/>
            <a:ext cx="330613" cy="358379"/>
            <a:chOff x="3110102" y="1499880"/>
            <a:chExt cx="330613" cy="358379"/>
          </a:xfrm>
        </p:grpSpPr>
        <p:sp>
          <p:nvSpPr>
            <p:cNvPr id="11795" name="Google Shape;11795;p6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6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66"/>
          <p:cNvGrpSpPr/>
          <p:nvPr/>
        </p:nvGrpSpPr>
        <p:grpSpPr>
          <a:xfrm>
            <a:off x="3485575" y="1824309"/>
            <a:ext cx="373772" cy="284050"/>
            <a:chOff x="3531200" y="1999759"/>
            <a:chExt cx="373772" cy="284050"/>
          </a:xfrm>
        </p:grpSpPr>
        <p:sp>
          <p:nvSpPr>
            <p:cNvPr id="11804" name="Google Shape;11804;p6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6"/>
          <p:cNvGrpSpPr/>
          <p:nvPr/>
        </p:nvGrpSpPr>
        <p:grpSpPr>
          <a:xfrm>
            <a:off x="2667058" y="1324843"/>
            <a:ext cx="330231" cy="359015"/>
            <a:chOff x="2667058" y="1500293"/>
            <a:chExt cx="330231" cy="359015"/>
          </a:xfrm>
        </p:grpSpPr>
        <p:sp>
          <p:nvSpPr>
            <p:cNvPr id="11809" name="Google Shape;11809;p6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66"/>
          <p:cNvGrpSpPr/>
          <p:nvPr/>
        </p:nvGrpSpPr>
        <p:grpSpPr>
          <a:xfrm>
            <a:off x="3567553" y="1324462"/>
            <a:ext cx="320022" cy="359778"/>
            <a:chOff x="3567553" y="1499912"/>
            <a:chExt cx="320022" cy="359778"/>
          </a:xfrm>
        </p:grpSpPr>
        <p:sp>
          <p:nvSpPr>
            <p:cNvPr id="11828" name="Google Shape;11828;p6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66"/>
          <p:cNvGrpSpPr/>
          <p:nvPr/>
        </p:nvGrpSpPr>
        <p:grpSpPr>
          <a:xfrm>
            <a:off x="1309875" y="1324462"/>
            <a:ext cx="359015" cy="358633"/>
            <a:chOff x="1309875" y="1499912"/>
            <a:chExt cx="359015" cy="358633"/>
          </a:xfrm>
        </p:grpSpPr>
        <p:sp>
          <p:nvSpPr>
            <p:cNvPr id="11835" name="Google Shape;11835;p6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66"/>
          <p:cNvGrpSpPr/>
          <p:nvPr/>
        </p:nvGrpSpPr>
        <p:grpSpPr>
          <a:xfrm>
            <a:off x="2219466" y="1324843"/>
            <a:ext cx="330613" cy="359015"/>
            <a:chOff x="2219466" y="1500293"/>
            <a:chExt cx="330613" cy="359015"/>
          </a:xfrm>
        </p:grpSpPr>
        <p:sp>
          <p:nvSpPr>
            <p:cNvPr id="11845" name="Google Shape;11845;p6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6"/>
          <p:cNvGrpSpPr/>
          <p:nvPr/>
        </p:nvGrpSpPr>
        <p:grpSpPr>
          <a:xfrm>
            <a:off x="5343544" y="1333908"/>
            <a:ext cx="244676" cy="351095"/>
            <a:chOff x="5343544" y="1509358"/>
            <a:chExt cx="244676" cy="351095"/>
          </a:xfrm>
        </p:grpSpPr>
        <p:sp>
          <p:nvSpPr>
            <p:cNvPr id="11848" name="Google Shape;11848;p6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66"/>
          <p:cNvGrpSpPr/>
          <p:nvPr/>
        </p:nvGrpSpPr>
        <p:grpSpPr>
          <a:xfrm>
            <a:off x="4882340" y="1333908"/>
            <a:ext cx="246171" cy="351095"/>
            <a:chOff x="4882340" y="1509358"/>
            <a:chExt cx="246171" cy="351095"/>
          </a:xfrm>
        </p:grpSpPr>
        <p:sp>
          <p:nvSpPr>
            <p:cNvPr id="11852" name="Google Shape;11852;p6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66"/>
          <p:cNvGrpSpPr/>
          <p:nvPr/>
        </p:nvGrpSpPr>
        <p:grpSpPr>
          <a:xfrm>
            <a:off x="6273204" y="1333558"/>
            <a:ext cx="236343" cy="351445"/>
            <a:chOff x="6273204" y="1509008"/>
            <a:chExt cx="236343" cy="351445"/>
          </a:xfrm>
        </p:grpSpPr>
        <p:sp>
          <p:nvSpPr>
            <p:cNvPr id="11858" name="Google Shape;11858;p6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0" name="Google Shape;11860;p6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66"/>
          <p:cNvGrpSpPr/>
          <p:nvPr/>
        </p:nvGrpSpPr>
        <p:grpSpPr>
          <a:xfrm>
            <a:off x="7219530" y="1332794"/>
            <a:ext cx="191625" cy="352209"/>
            <a:chOff x="7219530" y="1508244"/>
            <a:chExt cx="191625" cy="352209"/>
          </a:xfrm>
        </p:grpSpPr>
        <p:sp>
          <p:nvSpPr>
            <p:cNvPr id="11862" name="Google Shape;11862;p6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6"/>
          <p:cNvGrpSpPr/>
          <p:nvPr/>
        </p:nvGrpSpPr>
        <p:grpSpPr>
          <a:xfrm>
            <a:off x="7699309" y="1333176"/>
            <a:ext cx="154922" cy="351827"/>
            <a:chOff x="7699309" y="1508626"/>
            <a:chExt cx="154922" cy="351827"/>
          </a:xfrm>
        </p:grpSpPr>
        <p:sp>
          <p:nvSpPr>
            <p:cNvPr id="11865" name="Google Shape;11865;p6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66"/>
          <p:cNvGrpSpPr/>
          <p:nvPr/>
        </p:nvGrpSpPr>
        <p:grpSpPr>
          <a:xfrm>
            <a:off x="8161690" y="1333558"/>
            <a:ext cx="153396" cy="351064"/>
            <a:chOff x="8161690" y="1509008"/>
            <a:chExt cx="153396" cy="351064"/>
          </a:xfrm>
        </p:grpSpPr>
        <p:sp>
          <p:nvSpPr>
            <p:cNvPr id="11873" name="Google Shape;11873;p6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6"/>
          <p:cNvGrpSpPr/>
          <p:nvPr/>
        </p:nvGrpSpPr>
        <p:grpSpPr>
          <a:xfrm>
            <a:off x="6746940" y="1333431"/>
            <a:ext cx="213221" cy="352304"/>
            <a:chOff x="6746940" y="1508881"/>
            <a:chExt cx="213221" cy="352304"/>
          </a:xfrm>
        </p:grpSpPr>
        <p:sp>
          <p:nvSpPr>
            <p:cNvPr id="11878" name="Google Shape;11878;p6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6"/>
          <p:cNvGrpSpPr/>
          <p:nvPr/>
        </p:nvGrpSpPr>
        <p:grpSpPr>
          <a:xfrm>
            <a:off x="5770336" y="1832165"/>
            <a:ext cx="350682" cy="292097"/>
            <a:chOff x="5770336" y="2007615"/>
            <a:chExt cx="350682" cy="292097"/>
          </a:xfrm>
        </p:grpSpPr>
        <p:sp>
          <p:nvSpPr>
            <p:cNvPr id="11883" name="Google Shape;11883;p6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6"/>
          <p:cNvGrpSpPr/>
          <p:nvPr/>
        </p:nvGrpSpPr>
        <p:grpSpPr>
          <a:xfrm>
            <a:off x="5326878" y="1804908"/>
            <a:ext cx="350332" cy="346229"/>
            <a:chOff x="5326878" y="1980358"/>
            <a:chExt cx="350332" cy="346229"/>
          </a:xfrm>
        </p:grpSpPr>
        <p:sp>
          <p:nvSpPr>
            <p:cNvPr id="11888" name="Google Shape;11888;p6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2" name="Google Shape;11892;p6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3" name="Google Shape;11893;p66"/>
          <p:cNvGrpSpPr/>
          <p:nvPr/>
        </p:nvGrpSpPr>
        <p:grpSpPr>
          <a:xfrm>
            <a:off x="4883835" y="1817121"/>
            <a:ext cx="350300" cy="323043"/>
            <a:chOff x="4883835" y="1992571"/>
            <a:chExt cx="350300" cy="323043"/>
          </a:xfrm>
        </p:grpSpPr>
        <p:sp>
          <p:nvSpPr>
            <p:cNvPr id="11894" name="Google Shape;11894;p6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66"/>
          <p:cNvGrpSpPr/>
          <p:nvPr/>
        </p:nvGrpSpPr>
        <p:grpSpPr>
          <a:xfrm>
            <a:off x="7548967" y="1803477"/>
            <a:ext cx="333285" cy="349950"/>
            <a:chOff x="7548967" y="1978927"/>
            <a:chExt cx="333285" cy="349950"/>
          </a:xfrm>
        </p:grpSpPr>
        <p:sp>
          <p:nvSpPr>
            <p:cNvPr id="11901" name="Google Shape;11901;p6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6"/>
          <p:cNvGrpSpPr/>
          <p:nvPr/>
        </p:nvGrpSpPr>
        <p:grpSpPr>
          <a:xfrm>
            <a:off x="6214142" y="1803477"/>
            <a:ext cx="346515" cy="350300"/>
            <a:chOff x="6214142" y="1978927"/>
            <a:chExt cx="346515" cy="350300"/>
          </a:xfrm>
        </p:grpSpPr>
        <p:sp>
          <p:nvSpPr>
            <p:cNvPr id="11909" name="Google Shape;11909;p6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6"/>
          <p:cNvGrpSpPr/>
          <p:nvPr/>
        </p:nvGrpSpPr>
        <p:grpSpPr>
          <a:xfrm>
            <a:off x="7105923" y="1803095"/>
            <a:ext cx="333285" cy="350682"/>
            <a:chOff x="7105923" y="1978545"/>
            <a:chExt cx="333285" cy="350682"/>
          </a:xfrm>
        </p:grpSpPr>
        <p:sp>
          <p:nvSpPr>
            <p:cNvPr id="11912" name="Google Shape;11912;p6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9" name="Google Shape;11919;p6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6"/>
          <p:cNvGrpSpPr/>
          <p:nvPr/>
        </p:nvGrpSpPr>
        <p:grpSpPr>
          <a:xfrm>
            <a:off x="3616406" y="2246902"/>
            <a:ext cx="203393" cy="351827"/>
            <a:chOff x="3616406" y="2422352"/>
            <a:chExt cx="203393" cy="351827"/>
          </a:xfrm>
        </p:grpSpPr>
        <p:sp>
          <p:nvSpPr>
            <p:cNvPr id="11922" name="Google Shape;11922;p6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66"/>
          <p:cNvGrpSpPr/>
          <p:nvPr/>
        </p:nvGrpSpPr>
        <p:grpSpPr>
          <a:xfrm>
            <a:off x="878187" y="2246520"/>
            <a:ext cx="272696" cy="351827"/>
            <a:chOff x="913012" y="2421970"/>
            <a:chExt cx="272696" cy="351827"/>
          </a:xfrm>
        </p:grpSpPr>
        <p:sp>
          <p:nvSpPr>
            <p:cNvPr id="11925" name="Google Shape;11925;p6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6"/>
          <p:cNvGrpSpPr/>
          <p:nvPr/>
        </p:nvGrpSpPr>
        <p:grpSpPr>
          <a:xfrm>
            <a:off x="2274743" y="2246902"/>
            <a:ext cx="255649" cy="351445"/>
            <a:chOff x="2274743" y="2422352"/>
            <a:chExt cx="255649" cy="351445"/>
          </a:xfrm>
        </p:grpSpPr>
        <p:sp>
          <p:nvSpPr>
            <p:cNvPr id="11930" name="Google Shape;11930;p6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6"/>
          <p:cNvGrpSpPr/>
          <p:nvPr/>
        </p:nvGrpSpPr>
        <p:grpSpPr>
          <a:xfrm>
            <a:off x="2708723" y="2245789"/>
            <a:ext cx="246552" cy="352558"/>
            <a:chOff x="2708723" y="2421239"/>
            <a:chExt cx="246552" cy="352558"/>
          </a:xfrm>
        </p:grpSpPr>
        <p:sp>
          <p:nvSpPr>
            <p:cNvPr id="11934" name="Google Shape;11934;p6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6"/>
          <p:cNvGrpSpPr/>
          <p:nvPr/>
        </p:nvGrpSpPr>
        <p:grpSpPr>
          <a:xfrm>
            <a:off x="1835485" y="2246902"/>
            <a:ext cx="259433" cy="350714"/>
            <a:chOff x="1835485" y="2422352"/>
            <a:chExt cx="259433" cy="350714"/>
          </a:xfrm>
        </p:grpSpPr>
        <p:sp>
          <p:nvSpPr>
            <p:cNvPr id="11937" name="Google Shape;11937;p6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6"/>
          <p:cNvGrpSpPr/>
          <p:nvPr/>
        </p:nvGrpSpPr>
        <p:grpSpPr>
          <a:xfrm>
            <a:off x="3150240" y="2246902"/>
            <a:ext cx="212489" cy="351445"/>
            <a:chOff x="3150240" y="2422352"/>
            <a:chExt cx="212489" cy="351445"/>
          </a:xfrm>
        </p:grpSpPr>
        <p:sp>
          <p:nvSpPr>
            <p:cNvPr id="11945" name="Google Shape;11945;p6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66"/>
          <p:cNvGrpSpPr/>
          <p:nvPr/>
        </p:nvGrpSpPr>
        <p:grpSpPr>
          <a:xfrm>
            <a:off x="1367060" y="2246679"/>
            <a:ext cx="269261" cy="352050"/>
            <a:chOff x="1367060" y="2422129"/>
            <a:chExt cx="269261" cy="352050"/>
          </a:xfrm>
        </p:grpSpPr>
        <p:sp>
          <p:nvSpPr>
            <p:cNvPr id="11948" name="Google Shape;11948;p6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2" name="Google Shape;11962;p6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3" name="Google Shape;11963;p66"/>
          <p:cNvGrpSpPr/>
          <p:nvPr/>
        </p:nvGrpSpPr>
        <p:grpSpPr>
          <a:xfrm>
            <a:off x="4882690" y="2249955"/>
            <a:ext cx="274573" cy="350682"/>
            <a:chOff x="4882690" y="2425405"/>
            <a:chExt cx="274573" cy="350682"/>
          </a:xfrm>
        </p:grpSpPr>
        <p:sp>
          <p:nvSpPr>
            <p:cNvPr id="11964" name="Google Shape;11964;p6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6"/>
          <p:cNvGrpSpPr/>
          <p:nvPr/>
        </p:nvGrpSpPr>
        <p:grpSpPr>
          <a:xfrm>
            <a:off x="6627639" y="2268434"/>
            <a:ext cx="355993" cy="313247"/>
            <a:chOff x="6627639" y="2443884"/>
            <a:chExt cx="355993" cy="313247"/>
          </a:xfrm>
        </p:grpSpPr>
        <p:sp>
          <p:nvSpPr>
            <p:cNvPr id="11967" name="Google Shape;11967;p6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66"/>
          <p:cNvGrpSpPr/>
          <p:nvPr/>
        </p:nvGrpSpPr>
        <p:grpSpPr>
          <a:xfrm>
            <a:off x="6183451" y="2286690"/>
            <a:ext cx="351445" cy="277976"/>
            <a:chOff x="6183451" y="2462140"/>
            <a:chExt cx="351445" cy="277976"/>
          </a:xfrm>
        </p:grpSpPr>
        <p:sp>
          <p:nvSpPr>
            <p:cNvPr id="11971" name="Google Shape;11971;p6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6"/>
          <p:cNvGrpSpPr/>
          <p:nvPr/>
        </p:nvGrpSpPr>
        <p:grpSpPr>
          <a:xfrm>
            <a:off x="5735477" y="2254408"/>
            <a:ext cx="353354" cy="341299"/>
            <a:chOff x="5735477" y="2429858"/>
            <a:chExt cx="353354" cy="341299"/>
          </a:xfrm>
        </p:grpSpPr>
        <p:sp>
          <p:nvSpPr>
            <p:cNvPr id="11979" name="Google Shape;11979;p6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66"/>
          <p:cNvGrpSpPr/>
          <p:nvPr/>
        </p:nvGrpSpPr>
        <p:grpSpPr>
          <a:xfrm>
            <a:off x="5243735" y="2271523"/>
            <a:ext cx="405255" cy="275499"/>
            <a:chOff x="5283337" y="2478774"/>
            <a:chExt cx="358633" cy="243913"/>
          </a:xfrm>
        </p:grpSpPr>
        <p:sp>
          <p:nvSpPr>
            <p:cNvPr id="11986" name="Google Shape;11986;p6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66"/>
          <p:cNvGrpSpPr/>
          <p:nvPr/>
        </p:nvGrpSpPr>
        <p:grpSpPr>
          <a:xfrm>
            <a:off x="7964753" y="2295373"/>
            <a:ext cx="362068" cy="258670"/>
            <a:chOff x="7964753" y="2470823"/>
            <a:chExt cx="362068" cy="258670"/>
          </a:xfrm>
        </p:grpSpPr>
        <p:sp>
          <p:nvSpPr>
            <p:cNvPr id="12004" name="Google Shape;12004;p6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6"/>
          <p:cNvGrpSpPr/>
          <p:nvPr/>
        </p:nvGrpSpPr>
        <p:grpSpPr>
          <a:xfrm>
            <a:off x="7524349" y="2280997"/>
            <a:ext cx="350332" cy="288948"/>
            <a:chOff x="7524349" y="2456447"/>
            <a:chExt cx="350332" cy="288948"/>
          </a:xfrm>
        </p:grpSpPr>
        <p:sp>
          <p:nvSpPr>
            <p:cNvPr id="12014" name="Google Shape;12014;p6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6"/>
          <p:cNvGrpSpPr/>
          <p:nvPr/>
        </p:nvGrpSpPr>
        <p:grpSpPr>
          <a:xfrm>
            <a:off x="3972749" y="2718761"/>
            <a:ext cx="355230" cy="356725"/>
            <a:chOff x="3972749" y="2894211"/>
            <a:chExt cx="355230" cy="356725"/>
          </a:xfrm>
        </p:grpSpPr>
        <p:sp>
          <p:nvSpPr>
            <p:cNvPr id="12020" name="Google Shape;12020;p6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66"/>
          <p:cNvGrpSpPr/>
          <p:nvPr/>
        </p:nvGrpSpPr>
        <p:grpSpPr>
          <a:xfrm>
            <a:off x="3527797" y="2743346"/>
            <a:ext cx="355993" cy="307904"/>
            <a:chOff x="3527797" y="2918796"/>
            <a:chExt cx="355993" cy="307904"/>
          </a:xfrm>
        </p:grpSpPr>
        <p:sp>
          <p:nvSpPr>
            <p:cNvPr id="12026" name="Google Shape;12026;p6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66"/>
          <p:cNvGrpSpPr/>
          <p:nvPr/>
        </p:nvGrpSpPr>
        <p:grpSpPr>
          <a:xfrm>
            <a:off x="3082845" y="2745509"/>
            <a:ext cx="356375" cy="302338"/>
            <a:chOff x="3082845" y="2920959"/>
            <a:chExt cx="356375" cy="302338"/>
          </a:xfrm>
        </p:grpSpPr>
        <p:sp>
          <p:nvSpPr>
            <p:cNvPr id="12037" name="Google Shape;12037;p6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66"/>
          <p:cNvGrpSpPr/>
          <p:nvPr/>
        </p:nvGrpSpPr>
        <p:grpSpPr>
          <a:xfrm>
            <a:off x="2639038" y="2719492"/>
            <a:ext cx="355612" cy="355612"/>
            <a:chOff x="2639038" y="2894942"/>
            <a:chExt cx="355612" cy="355612"/>
          </a:xfrm>
        </p:grpSpPr>
        <p:sp>
          <p:nvSpPr>
            <p:cNvPr id="12040" name="Google Shape;12040;p6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66"/>
          <p:cNvGrpSpPr/>
          <p:nvPr/>
        </p:nvGrpSpPr>
        <p:grpSpPr>
          <a:xfrm>
            <a:off x="2194468" y="2763415"/>
            <a:ext cx="355993" cy="267766"/>
            <a:chOff x="2194468" y="2938865"/>
            <a:chExt cx="355993" cy="267766"/>
          </a:xfrm>
        </p:grpSpPr>
        <p:sp>
          <p:nvSpPr>
            <p:cNvPr id="12043" name="Google Shape;12043;p6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6"/>
          <p:cNvGrpSpPr/>
          <p:nvPr/>
        </p:nvGrpSpPr>
        <p:grpSpPr>
          <a:xfrm>
            <a:off x="1749897" y="2719111"/>
            <a:ext cx="355993" cy="355612"/>
            <a:chOff x="1749897" y="2894561"/>
            <a:chExt cx="355993" cy="355612"/>
          </a:xfrm>
        </p:grpSpPr>
        <p:sp>
          <p:nvSpPr>
            <p:cNvPr id="12064" name="Google Shape;12064;p6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6"/>
          <p:cNvGrpSpPr/>
          <p:nvPr/>
        </p:nvGrpSpPr>
        <p:grpSpPr>
          <a:xfrm>
            <a:off x="1305327" y="2718761"/>
            <a:ext cx="357520" cy="357488"/>
            <a:chOff x="1305327" y="2894211"/>
            <a:chExt cx="357520" cy="357488"/>
          </a:xfrm>
        </p:grpSpPr>
        <p:sp>
          <p:nvSpPr>
            <p:cNvPr id="12076" name="Google Shape;12076;p6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66"/>
          <p:cNvGrpSpPr/>
          <p:nvPr/>
        </p:nvGrpSpPr>
        <p:grpSpPr>
          <a:xfrm>
            <a:off x="853950" y="2719270"/>
            <a:ext cx="364104" cy="353290"/>
            <a:chOff x="853950" y="2894720"/>
            <a:chExt cx="364104" cy="353290"/>
          </a:xfrm>
        </p:grpSpPr>
        <p:sp>
          <p:nvSpPr>
            <p:cNvPr id="12082" name="Google Shape;12082;p6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66"/>
          <p:cNvGrpSpPr/>
          <p:nvPr/>
        </p:nvGrpSpPr>
        <p:grpSpPr>
          <a:xfrm>
            <a:off x="7066548" y="2737144"/>
            <a:ext cx="352209" cy="334938"/>
            <a:chOff x="7066548" y="2912594"/>
            <a:chExt cx="352209" cy="334938"/>
          </a:xfrm>
        </p:grpSpPr>
        <p:sp>
          <p:nvSpPr>
            <p:cNvPr id="12090" name="Google Shape;12090;p6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6" name="Google Shape;12096;p6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66"/>
          <p:cNvGrpSpPr/>
          <p:nvPr/>
        </p:nvGrpSpPr>
        <p:grpSpPr>
          <a:xfrm>
            <a:off x="7541397" y="2729352"/>
            <a:ext cx="318495" cy="352209"/>
            <a:chOff x="7541397" y="2904802"/>
            <a:chExt cx="318495" cy="352209"/>
          </a:xfrm>
        </p:grpSpPr>
        <p:sp>
          <p:nvSpPr>
            <p:cNvPr id="12099" name="Google Shape;12099;p6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66"/>
          <p:cNvGrpSpPr/>
          <p:nvPr/>
        </p:nvGrpSpPr>
        <p:grpSpPr>
          <a:xfrm>
            <a:off x="8003015" y="2728589"/>
            <a:ext cx="306759" cy="351445"/>
            <a:chOff x="8003015" y="2904039"/>
            <a:chExt cx="306759" cy="351445"/>
          </a:xfrm>
        </p:grpSpPr>
        <p:sp>
          <p:nvSpPr>
            <p:cNvPr id="12102" name="Google Shape;12102;p6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66"/>
          <p:cNvGrpSpPr/>
          <p:nvPr/>
        </p:nvGrpSpPr>
        <p:grpSpPr>
          <a:xfrm>
            <a:off x="5687770" y="2710046"/>
            <a:ext cx="369638" cy="369606"/>
            <a:chOff x="5687770" y="2885496"/>
            <a:chExt cx="369638" cy="369606"/>
          </a:xfrm>
        </p:grpSpPr>
        <p:sp>
          <p:nvSpPr>
            <p:cNvPr id="12109" name="Google Shape;12109;p6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6"/>
          <p:cNvGrpSpPr/>
          <p:nvPr/>
        </p:nvGrpSpPr>
        <p:grpSpPr>
          <a:xfrm>
            <a:off x="4881958" y="2729352"/>
            <a:ext cx="156417" cy="349537"/>
            <a:chOff x="4881958" y="2904802"/>
            <a:chExt cx="156417" cy="349537"/>
          </a:xfrm>
        </p:grpSpPr>
        <p:sp>
          <p:nvSpPr>
            <p:cNvPr id="12120" name="Google Shape;12120;p6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66"/>
          <p:cNvGrpSpPr/>
          <p:nvPr/>
        </p:nvGrpSpPr>
        <p:grpSpPr>
          <a:xfrm>
            <a:off x="5230318" y="2711064"/>
            <a:ext cx="371133" cy="367443"/>
            <a:chOff x="5230318" y="2886514"/>
            <a:chExt cx="371133" cy="367443"/>
          </a:xfrm>
        </p:grpSpPr>
        <p:sp>
          <p:nvSpPr>
            <p:cNvPr id="12128" name="Google Shape;12128;p6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66"/>
          <p:cNvGrpSpPr/>
          <p:nvPr/>
        </p:nvGrpSpPr>
        <p:grpSpPr>
          <a:xfrm>
            <a:off x="5748358" y="3259128"/>
            <a:ext cx="352590" cy="182561"/>
            <a:chOff x="5748358" y="3434578"/>
            <a:chExt cx="352590" cy="182561"/>
          </a:xfrm>
        </p:grpSpPr>
        <p:sp>
          <p:nvSpPr>
            <p:cNvPr id="12138" name="Google Shape;12138;p6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66"/>
          <p:cNvGrpSpPr/>
          <p:nvPr/>
        </p:nvGrpSpPr>
        <p:grpSpPr>
          <a:xfrm>
            <a:off x="862283" y="4099321"/>
            <a:ext cx="341204" cy="359301"/>
            <a:chOff x="862283" y="4274771"/>
            <a:chExt cx="341204" cy="359301"/>
          </a:xfrm>
        </p:grpSpPr>
        <p:sp>
          <p:nvSpPr>
            <p:cNvPr id="12145" name="Google Shape;12145;p6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66"/>
          <p:cNvGrpSpPr/>
          <p:nvPr/>
        </p:nvGrpSpPr>
        <p:grpSpPr>
          <a:xfrm>
            <a:off x="1396957" y="4111915"/>
            <a:ext cx="301861" cy="332871"/>
            <a:chOff x="1396957" y="4287365"/>
            <a:chExt cx="301861" cy="332871"/>
          </a:xfrm>
        </p:grpSpPr>
        <p:sp>
          <p:nvSpPr>
            <p:cNvPr id="12149" name="Google Shape;12149;p6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66"/>
          <p:cNvGrpSpPr/>
          <p:nvPr/>
        </p:nvGrpSpPr>
        <p:grpSpPr>
          <a:xfrm>
            <a:off x="1865381" y="4102056"/>
            <a:ext cx="396131" cy="355612"/>
            <a:chOff x="1865381" y="4277506"/>
            <a:chExt cx="396131" cy="355612"/>
          </a:xfrm>
        </p:grpSpPr>
        <p:sp>
          <p:nvSpPr>
            <p:cNvPr id="12165" name="Google Shape;12165;p6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6"/>
          <p:cNvGrpSpPr/>
          <p:nvPr/>
        </p:nvGrpSpPr>
        <p:grpSpPr>
          <a:xfrm>
            <a:off x="2411823" y="4128549"/>
            <a:ext cx="334398" cy="299953"/>
            <a:chOff x="2411823" y="4303999"/>
            <a:chExt cx="334398" cy="299953"/>
          </a:xfrm>
        </p:grpSpPr>
        <p:sp>
          <p:nvSpPr>
            <p:cNvPr id="12172" name="Google Shape;12172;p6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6"/>
          <p:cNvGrpSpPr/>
          <p:nvPr/>
        </p:nvGrpSpPr>
        <p:grpSpPr>
          <a:xfrm>
            <a:off x="2903337" y="4103582"/>
            <a:ext cx="382519" cy="350682"/>
            <a:chOff x="2903337" y="4279032"/>
            <a:chExt cx="382519" cy="350682"/>
          </a:xfrm>
        </p:grpSpPr>
        <p:sp>
          <p:nvSpPr>
            <p:cNvPr id="12180" name="Google Shape;12180;p6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66"/>
          <p:cNvGrpSpPr/>
          <p:nvPr/>
        </p:nvGrpSpPr>
        <p:grpSpPr>
          <a:xfrm>
            <a:off x="3933342" y="4140317"/>
            <a:ext cx="383632" cy="276449"/>
            <a:chOff x="3933342" y="4315767"/>
            <a:chExt cx="383632" cy="276449"/>
          </a:xfrm>
        </p:grpSpPr>
        <p:sp>
          <p:nvSpPr>
            <p:cNvPr id="12196" name="Google Shape;12196;p6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66"/>
          <p:cNvGrpSpPr/>
          <p:nvPr/>
        </p:nvGrpSpPr>
        <p:grpSpPr>
          <a:xfrm>
            <a:off x="3441065" y="4127055"/>
            <a:ext cx="337069" cy="302593"/>
            <a:chOff x="3441065" y="4302505"/>
            <a:chExt cx="337069" cy="302593"/>
          </a:xfrm>
        </p:grpSpPr>
        <p:sp>
          <p:nvSpPr>
            <p:cNvPr id="12203" name="Google Shape;12203;p6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6"/>
          <p:cNvGrpSpPr/>
          <p:nvPr/>
        </p:nvGrpSpPr>
        <p:grpSpPr>
          <a:xfrm>
            <a:off x="3532345" y="3187185"/>
            <a:ext cx="339328" cy="336274"/>
            <a:chOff x="3532345" y="3362635"/>
            <a:chExt cx="339328" cy="336274"/>
          </a:xfrm>
        </p:grpSpPr>
        <p:sp>
          <p:nvSpPr>
            <p:cNvPr id="12217" name="Google Shape;12217;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6"/>
          <p:cNvGrpSpPr/>
          <p:nvPr/>
        </p:nvGrpSpPr>
        <p:grpSpPr>
          <a:xfrm>
            <a:off x="1883955" y="3633250"/>
            <a:ext cx="162873" cy="351445"/>
            <a:chOff x="1883955" y="3808700"/>
            <a:chExt cx="162873" cy="351445"/>
          </a:xfrm>
        </p:grpSpPr>
        <p:sp>
          <p:nvSpPr>
            <p:cNvPr id="12224" name="Google Shape;12224;p6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6"/>
          <p:cNvGrpSpPr/>
          <p:nvPr/>
        </p:nvGrpSpPr>
        <p:grpSpPr>
          <a:xfrm>
            <a:off x="939156" y="3633759"/>
            <a:ext cx="192007" cy="351318"/>
            <a:chOff x="939156" y="3809209"/>
            <a:chExt cx="192007" cy="351318"/>
          </a:xfrm>
        </p:grpSpPr>
        <p:sp>
          <p:nvSpPr>
            <p:cNvPr id="12227" name="Google Shape;12227;p6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6"/>
          <p:cNvGrpSpPr/>
          <p:nvPr/>
        </p:nvGrpSpPr>
        <p:grpSpPr>
          <a:xfrm>
            <a:off x="2306167" y="3634395"/>
            <a:ext cx="193915" cy="349155"/>
            <a:chOff x="2306167" y="3809845"/>
            <a:chExt cx="193915" cy="349155"/>
          </a:xfrm>
        </p:grpSpPr>
        <p:sp>
          <p:nvSpPr>
            <p:cNvPr id="12230" name="Google Shape;12230;p6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6"/>
          <p:cNvGrpSpPr/>
          <p:nvPr/>
        </p:nvGrpSpPr>
        <p:grpSpPr>
          <a:xfrm>
            <a:off x="1323901" y="3631723"/>
            <a:ext cx="356343" cy="356757"/>
            <a:chOff x="1323901" y="3807173"/>
            <a:chExt cx="356343" cy="356757"/>
          </a:xfrm>
        </p:grpSpPr>
        <p:sp>
          <p:nvSpPr>
            <p:cNvPr id="12238" name="Google Shape;12238;p6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2" name="Google Shape;12262;p6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3" name="Google Shape;12263;p66"/>
          <p:cNvGrpSpPr/>
          <p:nvPr/>
        </p:nvGrpSpPr>
        <p:grpSpPr>
          <a:xfrm>
            <a:off x="859262" y="3178470"/>
            <a:ext cx="306759" cy="351445"/>
            <a:chOff x="859262" y="3353920"/>
            <a:chExt cx="306759" cy="351445"/>
          </a:xfrm>
        </p:grpSpPr>
        <p:sp>
          <p:nvSpPr>
            <p:cNvPr id="12264" name="Google Shape;12264;p6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9" name="Google Shape;12269;p6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0" name="Google Shape;12270;p66"/>
          <p:cNvGrpSpPr/>
          <p:nvPr/>
        </p:nvGrpSpPr>
        <p:grpSpPr>
          <a:xfrm>
            <a:off x="3967437" y="3661652"/>
            <a:ext cx="364708" cy="295405"/>
            <a:chOff x="3967437" y="3837102"/>
            <a:chExt cx="364708" cy="295405"/>
          </a:xfrm>
        </p:grpSpPr>
        <p:sp>
          <p:nvSpPr>
            <p:cNvPr id="12271" name="Google Shape;12271;p6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6" name="Google Shape;12276;p6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9" name="Google Shape;12279;p66"/>
          <p:cNvGrpSpPr/>
          <p:nvPr/>
        </p:nvGrpSpPr>
        <p:grpSpPr>
          <a:xfrm>
            <a:off x="5811827" y="3631001"/>
            <a:ext cx="283743" cy="308444"/>
            <a:chOff x="5964227" y="3858701"/>
            <a:chExt cx="283743" cy="308444"/>
          </a:xfrm>
        </p:grpSpPr>
        <p:sp>
          <p:nvSpPr>
            <p:cNvPr id="12280" name="Google Shape;12280;p6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66"/>
          <p:cNvGrpSpPr/>
          <p:nvPr/>
        </p:nvGrpSpPr>
        <p:grpSpPr>
          <a:xfrm>
            <a:off x="6243508" y="3697623"/>
            <a:ext cx="320372" cy="213602"/>
            <a:chOff x="6395908" y="3873073"/>
            <a:chExt cx="320372" cy="213602"/>
          </a:xfrm>
        </p:grpSpPr>
        <p:sp>
          <p:nvSpPr>
            <p:cNvPr id="12285" name="Google Shape;12285;p6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66"/>
          <p:cNvGrpSpPr/>
          <p:nvPr/>
        </p:nvGrpSpPr>
        <p:grpSpPr>
          <a:xfrm>
            <a:off x="7262890" y="3627366"/>
            <a:ext cx="357138" cy="352018"/>
            <a:chOff x="7415290" y="3802816"/>
            <a:chExt cx="357138" cy="352018"/>
          </a:xfrm>
        </p:grpSpPr>
        <p:sp>
          <p:nvSpPr>
            <p:cNvPr id="12296" name="Google Shape;12296;p6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6"/>
          <p:cNvGrpSpPr/>
          <p:nvPr/>
        </p:nvGrpSpPr>
        <p:grpSpPr>
          <a:xfrm>
            <a:off x="6737312" y="3657963"/>
            <a:ext cx="355230" cy="293401"/>
            <a:chOff x="6889712" y="3833413"/>
            <a:chExt cx="355230" cy="293401"/>
          </a:xfrm>
        </p:grpSpPr>
        <p:sp>
          <p:nvSpPr>
            <p:cNvPr id="12305" name="Google Shape;12305;p6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66"/>
          <p:cNvGrpSpPr/>
          <p:nvPr/>
        </p:nvGrpSpPr>
        <p:grpSpPr>
          <a:xfrm>
            <a:off x="7707152" y="3660420"/>
            <a:ext cx="282318" cy="337168"/>
            <a:chOff x="1635875" y="237775"/>
            <a:chExt cx="4370250" cy="5219325"/>
          </a:xfrm>
        </p:grpSpPr>
        <p:sp>
          <p:nvSpPr>
            <p:cNvPr id="12311" name="Google Shape;12311;p6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66"/>
          <p:cNvGrpSpPr/>
          <p:nvPr/>
        </p:nvGrpSpPr>
        <p:grpSpPr>
          <a:xfrm>
            <a:off x="3103963" y="3185690"/>
            <a:ext cx="297886" cy="337578"/>
            <a:chOff x="3103963" y="3361140"/>
            <a:chExt cx="297886" cy="337578"/>
          </a:xfrm>
        </p:grpSpPr>
        <p:sp>
          <p:nvSpPr>
            <p:cNvPr id="12314" name="Google Shape;12314;p6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66"/>
          <p:cNvGrpSpPr/>
          <p:nvPr/>
        </p:nvGrpSpPr>
        <p:grpSpPr>
          <a:xfrm>
            <a:off x="2667821" y="3185658"/>
            <a:ext cx="273046" cy="337801"/>
            <a:chOff x="2667821" y="3361108"/>
            <a:chExt cx="273046" cy="337801"/>
          </a:xfrm>
        </p:grpSpPr>
        <p:sp>
          <p:nvSpPr>
            <p:cNvPr id="12339" name="Google Shape;12339;p6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6"/>
          <p:cNvGrpSpPr/>
          <p:nvPr/>
        </p:nvGrpSpPr>
        <p:grpSpPr>
          <a:xfrm>
            <a:off x="2212469" y="3184863"/>
            <a:ext cx="282715" cy="338660"/>
            <a:chOff x="2212469" y="3360313"/>
            <a:chExt cx="282715" cy="338660"/>
          </a:xfrm>
        </p:grpSpPr>
        <p:sp>
          <p:nvSpPr>
            <p:cNvPr id="12359" name="Google Shape;12359;p6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6"/>
          <p:cNvGrpSpPr/>
          <p:nvPr/>
        </p:nvGrpSpPr>
        <p:grpSpPr>
          <a:xfrm>
            <a:off x="1768821" y="3185658"/>
            <a:ext cx="278739" cy="339073"/>
            <a:chOff x="1768821" y="3361108"/>
            <a:chExt cx="278739" cy="339073"/>
          </a:xfrm>
        </p:grpSpPr>
        <p:sp>
          <p:nvSpPr>
            <p:cNvPr id="12363" name="Google Shape;12363;p6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6"/>
          <p:cNvGrpSpPr/>
          <p:nvPr/>
        </p:nvGrpSpPr>
        <p:grpSpPr>
          <a:xfrm>
            <a:off x="5337883" y="3161423"/>
            <a:ext cx="307141" cy="376826"/>
            <a:chOff x="5337883" y="3336873"/>
            <a:chExt cx="307141" cy="376826"/>
          </a:xfrm>
        </p:grpSpPr>
        <p:sp>
          <p:nvSpPr>
            <p:cNvPr id="12375" name="Google Shape;12375;p6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6"/>
          <p:cNvGrpSpPr/>
          <p:nvPr/>
        </p:nvGrpSpPr>
        <p:grpSpPr>
          <a:xfrm>
            <a:off x="4883835" y="3161805"/>
            <a:ext cx="323425" cy="377557"/>
            <a:chOff x="4883835" y="3337255"/>
            <a:chExt cx="323425" cy="377557"/>
          </a:xfrm>
        </p:grpSpPr>
        <p:sp>
          <p:nvSpPr>
            <p:cNvPr id="12378" name="Google Shape;12378;p6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66"/>
          <p:cNvGrpSpPr/>
          <p:nvPr/>
        </p:nvGrpSpPr>
        <p:grpSpPr>
          <a:xfrm>
            <a:off x="6193310" y="3231839"/>
            <a:ext cx="352590" cy="237488"/>
            <a:chOff x="6193310" y="3407289"/>
            <a:chExt cx="352590" cy="237488"/>
          </a:xfrm>
        </p:grpSpPr>
        <p:sp>
          <p:nvSpPr>
            <p:cNvPr id="12382" name="Google Shape;12382;p6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6"/>
          <p:cNvGrpSpPr/>
          <p:nvPr/>
        </p:nvGrpSpPr>
        <p:grpSpPr>
          <a:xfrm>
            <a:off x="6637117" y="3222393"/>
            <a:ext cx="353735" cy="254504"/>
            <a:chOff x="6637117" y="3397843"/>
            <a:chExt cx="353735" cy="254504"/>
          </a:xfrm>
        </p:grpSpPr>
        <p:sp>
          <p:nvSpPr>
            <p:cNvPr id="12388" name="Google Shape;12388;p6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66"/>
          <p:cNvGrpSpPr/>
          <p:nvPr/>
        </p:nvGrpSpPr>
        <p:grpSpPr>
          <a:xfrm>
            <a:off x="7075994" y="3174081"/>
            <a:ext cx="360637" cy="352336"/>
            <a:chOff x="7075994" y="3349531"/>
            <a:chExt cx="360637" cy="352336"/>
          </a:xfrm>
        </p:grpSpPr>
        <p:sp>
          <p:nvSpPr>
            <p:cNvPr id="12395" name="Google Shape;12395;p6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6"/>
          <p:cNvGrpSpPr/>
          <p:nvPr/>
        </p:nvGrpSpPr>
        <p:grpSpPr>
          <a:xfrm>
            <a:off x="7651983" y="3173731"/>
            <a:ext cx="107183" cy="352399"/>
            <a:chOff x="7651983" y="3349181"/>
            <a:chExt cx="107183" cy="352399"/>
          </a:xfrm>
        </p:grpSpPr>
        <p:sp>
          <p:nvSpPr>
            <p:cNvPr id="12403" name="Google Shape;12403;p6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66"/>
          <p:cNvGrpSpPr/>
          <p:nvPr/>
        </p:nvGrpSpPr>
        <p:grpSpPr>
          <a:xfrm>
            <a:off x="7973468" y="3206872"/>
            <a:ext cx="352590" cy="287072"/>
            <a:chOff x="7973468" y="3382322"/>
            <a:chExt cx="352590" cy="287072"/>
          </a:xfrm>
        </p:grpSpPr>
        <p:sp>
          <p:nvSpPr>
            <p:cNvPr id="12406" name="Google Shape;12406;p6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8" name="Google Shape;12418;p6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19" name="Google Shape;12419;p6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23"/>
        <p:cNvGrpSpPr/>
        <p:nvPr/>
      </p:nvGrpSpPr>
      <p:grpSpPr>
        <a:xfrm>
          <a:off x="0" y="0"/>
          <a:ext cx="0" cy="0"/>
          <a:chOff x="0" y="0"/>
          <a:chExt cx="0" cy="0"/>
        </a:xfrm>
      </p:grpSpPr>
      <p:grpSp>
        <p:nvGrpSpPr>
          <p:cNvPr id="12424" name="Google Shape;12424;p67"/>
          <p:cNvGrpSpPr/>
          <p:nvPr/>
        </p:nvGrpSpPr>
        <p:grpSpPr>
          <a:xfrm>
            <a:off x="849677" y="1576858"/>
            <a:ext cx="347872" cy="347488"/>
            <a:chOff x="849677" y="1500658"/>
            <a:chExt cx="347872" cy="347488"/>
          </a:xfrm>
        </p:grpSpPr>
        <p:sp>
          <p:nvSpPr>
            <p:cNvPr id="12425" name="Google Shape;12425;p6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67"/>
          <p:cNvGrpSpPr/>
          <p:nvPr/>
        </p:nvGrpSpPr>
        <p:grpSpPr>
          <a:xfrm>
            <a:off x="1415853" y="1576858"/>
            <a:ext cx="315872" cy="347488"/>
            <a:chOff x="1415853" y="1500658"/>
            <a:chExt cx="315872" cy="347488"/>
          </a:xfrm>
        </p:grpSpPr>
        <p:sp>
          <p:nvSpPr>
            <p:cNvPr id="12432" name="Google Shape;12432;p6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7"/>
          <p:cNvGrpSpPr/>
          <p:nvPr/>
        </p:nvGrpSpPr>
        <p:grpSpPr>
          <a:xfrm>
            <a:off x="4697389" y="1576858"/>
            <a:ext cx="347520" cy="347104"/>
            <a:chOff x="4697389" y="1500658"/>
            <a:chExt cx="347520" cy="347104"/>
          </a:xfrm>
        </p:grpSpPr>
        <p:sp>
          <p:nvSpPr>
            <p:cNvPr id="12437" name="Google Shape;12437;p6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67"/>
          <p:cNvGrpSpPr/>
          <p:nvPr/>
        </p:nvGrpSpPr>
        <p:grpSpPr>
          <a:xfrm>
            <a:off x="3603533" y="2041146"/>
            <a:ext cx="347520" cy="353760"/>
            <a:chOff x="3603533" y="1964946"/>
            <a:chExt cx="347520" cy="353760"/>
          </a:xfrm>
        </p:grpSpPr>
        <p:sp>
          <p:nvSpPr>
            <p:cNvPr id="12441" name="Google Shape;12441;p6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67"/>
          <p:cNvGrpSpPr/>
          <p:nvPr/>
        </p:nvGrpSpPr>
        <p:grpSpPr>
          <a:xfrm>
            <a:off x="1950765" y="2040538"/>
            <a:ext cx="357792" cy="352448"/>
            <a:chOff x="1950765" y="1964338"/>
            <a:chExt cx="357792" cy="352448"/>
          </a:xfrm>
        </p:grpSpPr>
        <p:sp>
          <p:nvSpPr>
            <p:cNvPr id="12445" name="Google Shape;12445;p6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67"/>
          <p:cNvGrpSpPr/>
          <p:nvPr/>
        </p:nvGrpSpPr>
        <p:grpSpPr>
          <a:xfrm>
            <a:off x="7435629" y="2040890"/>
            <a:ext cx="367712" cy="353248"/>
            <a:chOff x="7435629" y="1964690"/>
            <a:chExt cx="367712" cy="353248"/>
          </a:xfrm>
        </p:grpSpPr>
        <p:sp>
          <p:nvSpPr>
            <p:cNvPr id="12450" name="Google Shape;12450;p6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7"/>
          <p:cNvGrpSpPr/>
          <p:nvPr/>
        </p:nvGrpSpPr>
        <p:grpSpPr>
          <a:xfrm>
            <a:off x="2512749" y="2041242"/>
            <a:ext cx="333024" cy="352896"/>
            <a:chOff x="2512749" y="1965042"/>
            <a:chExt cx="333024" cy="352896"/>
          </a:xfrm>
        </p:grpSpPr>
        <p:sp>
          <p:nvSpPr>
            <p:cNvPr id="12455" name="Google Shape;12455;p6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67"/>
          <p:cNvGrpSpPr/>
          <p:nvPr/>
        </p:nvGrpSpPr>
        <p:grpSpPr>
          <a:xfrm>
            <a:off x="1398317" y="2057978"/>
            <a:ext cx="365792" cy="335392"/>
            <a:chOff x="1398317" y="1981778"/>
            <a:chExt cx="365792" cy="335392"/>
          </a:xfrm>
        </p:grpSpPr>
        <p:sp>
          <p:nvSpPr>
            <p:cNvPr id="12461" name="Google Shape;12461;p6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67"/>
          <p:cNvGrpSpPr/>
          <p:nvPr/>
        </p:nvGrpSpPr>
        <p:grpSpPr>
          <a:xfrm>
            <a:off x="3052237" y="2079770"/>
            <a:ext cx="353600" cy="314752"/>
            <a:chOff x="3052237" y="2003570"/>
            <a:chExt cx="353600" cy="314752"/>
          </a:xfrm>
        </p:grpSpPr>
        <p:sp>
          <p:nvSpPr>
            <p:cNvPr id="12468" name="Google Shape;12468;p6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7"/>
          <p:cNvGrpSpPr/>
          <p:nvPr/>
        </p:nvGrpSpPr>
        <p:grpSpPr>
          <a:xfrm>
            <a:off x="1404013" y="3034266"/>
            <a:ext cx="368096" cy="223968"/>
            <a:chOff x="1404013" y="2958066"/>
            <a:chExt cx="368096" cy="223968"/>
          </a:xfrm>
        </p:grpSpPr>
        <p:sp>
          <p:nvSpPr>
            <p:cNvPr id="12472" name="Google Shape;12472;p6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4" name="Google Shape;12474;p67"/>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7"/>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6" name="Google Shape;12476;p67"/>
          <p:cNvGrpSpPr/>
          <p:nvPr/>
        </p:nvGrpSpPr>
        <p:grpSpPr>
          <a:xfrm>
            <a:off x="1951149" y="2961402"/>
            <a:ext cx="370368" cy="367328"/>
            <a:chOff x="1951149" y="2885202"/>
            <a:chExt cx="370368" cy="367328"/>
          </a:xfrm>
        </p:grpSpPr>
        <p:sp>
          <p:nvSpPr>
            <p:cNvPr id="12477" name="Google Shape;12477;p6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7"/>
          <p:cNvGrpSpPr/>
          <p:nvPr/>
        </p:nvGrpSpPr>
        <p:grpSpPr>
          <a:xfrm>
            <a:off x="2501677" y="2982362"/>
            <a:ext cx="367328" cy="327296"/>
            <a:chOff x="2501677" y="2906162"/>
            <a:chExt cx="367328" cy="327296"/>
          </a:xfrm>
        </p:grpSpPr>
        <p:sp>
          <p:nvSpPr>
            <p:cNvPr id="12481" name="Google Shape;12481;p6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4" name="Google Shape;12484;p67"/>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5" name="Google Shape;12485;p67"/>
          <p:cNvGrpSpPr/>
          <p:nvPr/>
        </p:nvGrpSpPr>
        <p:grpSpPr>
          <a:xfrm>
            <a:off x="3050317" y="2969914"/>
            <a:ext cx="367712" cy="354240"/>
            <a:chOff x="3050317" y="2893714"/>
            <a:chExt cx="367712" cy="354240"/>
          </a:xfrm>
        </p:grpSpPr>
        <p:sp>
          <p:nvSpPr>
            <p:cNvPr id="12486" name="Google Shape;12486;p6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67"/>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7"/>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67"/>
          <p:cNvGrpSpPr/>
          <p:nvPr/>
        </p:nvGrpSpPr>
        <p:grpSpPr>
          <a:xfrm>
            <a:off x="7531277" y="2962554"/>
            <a:ext cx="185184" cy="367296"/>
            <a:chOff x="7531277" y="2886354"/>
            <a:chExt cx="185184" cy="367296"/>
          </a:xfrm>
        </p:grpSpPr>
        <p:sp>
          <p:nvSpPr>
            <p:cNvPr id="12491" name="Google Shape;12491;p6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7"/>
          <p:cNvGrpSpPr/>
          <p:nvPr/>
        </p:nvGrpSpPr>
        <p:grpSpPr>
          <a:xfrm>
            <a:off x="6926637" y="2962938"/>
            <a:ext cx="297184" cy="367296"/>
            <a:chOff x="6926637" y="2886738"/>
            <a:chExt cx="297184" cy="367296"/>
          </a:xfrm>
        </p:grpSpPr>
        <p:sp>
          <p:nvSpPr>
            <p:cNvPr id="12495" name="Google Shape;12495;p6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67"/>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7"/>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0" name="Google Shape;12500;p67"/>
          <p:cNvGrpSpPr/>
          <p:nvPr/>
        </p:nvGrpSpPr>
        <p:grpSpPr>
          <a:xfrm>
            <a:off x="6340653" y="2962554"/>
            <a:ext cx="370368" cy="368064"/>
            <a:chOff x="6340653" y="2886354"/>
            <a:chExt cx="370368" cy="368064"/>
          </a:xfrm>
        </p:grpSpPr>
        <p:sp>
          <p:nvSpPr>
            <p:cNvPr id="12501" name="Google Shape;12501;p6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67"/>
          <p:cNvGrpSpPr/>
          <p:nvPr/>
        </p:nvGrpSpPr>
        <p:grpSpPr>
          <a:xfrm>
            <a:off x="5246797" y="2057626"/>
            <a:ext cx="354752" cy="336512"/>
            <a:chOff x="5246797" y="1981426"/>
            <a:chExt cx="354752" cy="336512"/>
          </a:xfrm>
        </p:grpSpPr>
        <p:sp>
          <p:nvSpPr>
            <p:cNvPr id="12508" name="Google Shape;12508;p6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7"/>
          <p:cNvGrpSpPr/>
          <p:nvPr/>
        </p:nvGrpSpPr>
        <p:grpSpPr>
          <a:xfrm>
            <a:off x="4148749" y="2178266"/>
            <a:ext cx="355136" cy="216256"/>
            <a:chOff x="4148749" y="2102066"/>
            <a:chExt cx="355136" cy="216256"/>
          </a:xfrm>
        </p:grpSpPr>
        <p:sp>
          <p:nvSpPr>
            <p:cNvPr id="12511" name="Google Shape;12511;p6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7"/>
          <p:cNvGrpSpPr/>
          <p:nvPr/>
        </p:nvGrpSpPr>
        <p:grpSpPr>
          <a:xfrm>
            <a:off x="5794669" y="2077626"/>
            <a:ext cx="354752" cy="315360"/>
            <a:chOff x="5794669" y="2001426"/>
            <a:chExt cx="354752" cy="315360"/>
          </a:xfrm>
        </p:grpSpPr>
        <p:sp>
          <p:nvSpPr>
            <p:cNvPr id="12514" name="Google Shape;12514;p6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67"/>
          <p:cNvGrpSpPr/>
          <p:nvPr/>
        </p:nvGrpSpPr>
        <p:grpSpPr>
          <a:xfrm>
            <a:off x="6345229" y="2106042"/>
            <a:ext cx="352832" cy="289216"/>
            <a:chOff x="6345229" y="2029842"/>
            <a:chExt cx="352832" cy="289216"/>
          </a:xfrm>
        </p:grpSpPr>
        <p:sp>
          <p:nvSpPr>
            <p:cNvPr id="12517" name="Google Shape;12517;p6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67"/>
          <p:cNvGrpSpPr/>
          <p:nvPr/>
        </p:nvGrpSpPr>
        <p:grpSpPr>
          <a:xfrm>
            <a:off x="4697389" y="2112538"/>
            <a:ext cx="354752" cy="281984"/>
            <a:chOff x="4697389" y="2036338"/>
            <a:chExt cx="354752" cy="281984"/>
          </a:xfrm>
        </p:grpSpPr>
        <p:sp>
          <p:nvSpPr>
            <p:cNvPr id="12520" name="Google Shape;12520;p6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67"/>
          <p:cNvGrpSpPr/>
          <p:nvPr/>
        </p:nvGrpSpPr>
        <p:grpSpPr>
          <a:xfrm>
            <a:off x="1404013" y="2500954"/>
            <a:ext cx="353600" cy="354944"/>
            <a:chOff x="1404013" y="2424754"/>
            <a:chExt cx="353600" cy="354944"/>
          </a:xfrm>
        </p:grpSpPr>
        <p:sp>
          <p:nvSpPr>
            <p:cNvPr id="12523" name="Google Shape;12523;p6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67"/>
          <p:cNvGrpSpPr/>
          <p:nvPr/>
        </p:nvGrpSpPr>
        <p:grpSpPr>
          <a:xfrm>
            <a:off x="854253" y="2504474"/>
            <a:ext cx="355104" cy="351040"/>
            <a:chOff x="854253" y="2428274"/>
            <a:chExt cx="355104" cy="351040"/>
          </a:xfrm>
        </p:grpSpPr>
        <p:sp>
          <p:nvSpPr>
            <p:cNvPr id="12529" name="Google Shape;12529;p6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67"/>
          <p:cNvGrpSpPr/>
          <p:nvPr/>
        </p:nvGrpSpPr>
        <p:grpSpPr>
          <a:xfrm>
            <a:off x="6896909" y="2517146"/>
            <a:ext cx="354752" cy="275904"/>
            <a:chOff x="6896909" y="2440946"/>
            <a:chExt cx="354752" cy="275904"/>
          </a:xfrm>
        </p:grpSpPr>
        <p:sp>
          <p:nvSpPr>
            <p:cNvPr id="12532" name="Google Shape;12532;p6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4" name="Google Shape;12534;p67"/>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5" name="Google Shape;12535;p67"/>
          <p:cNvGrpSpPr/>
          <p:nvPr/>
        </p:nvGrpSpPr>
        <p:grpSpPr>
          <a:xfrm>
            <a:off x="5265069" y="2500954"/>
            <a:ext cx="321984" cy="354560"/>
            <a:chOff x="5265069" y="2424754"/>
            <a:chExt cx="321984" cy="354560"/>
          </a:xfrm>
        </p:grpSpPr>
        <p:sp>
          <p:nvSpPr>
            <p:cNvPr id="12536" name="Google Shape;12536;p6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67"/>
          <p:cNvGrpSpPr/>
          <p:nvPr/>
        </p:nvGrpSpPr>
        <p:grpSpPr>
          <a:xfrm>
            <a:off x="4150669" y="2542970"/>
            <a:ext cx="355104" cy="259584"/>
            <a:chOff x="4150669" y="2466770"/>
            <a:chExt cx="355104" cy="259584"/>
          </a:xfrm>
        </p:grpSpPr>
        <p:sp>
          <p:nvSpPr>
            <p:cNvPr id="12539" name="Google Shape;12539;p6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7"/>
          <p:cNvGrpSpPr/>
          <p:nvPr/>
        </p:nvGrpSpPr>
        <p:grpSpPr>
          <a:xfrm>
            <a:off x="4699693" y="2501146"/>
            <a:ext cx="354336" cy="353984"/>
            <a:chOff x="4699693" y="2424946"/>
            <a:chExt cx="354336" cy="353984"/>
          </a:xfrm>
        </p:grpSpPr>
        <p:sp>
          <p:nvSpPr>
            <p:cNvPr id="12544" name="Google Shape;12544;p6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6" name="Google Shape;12546;p67"/>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7"/>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67"/>
          <p:cNvGrpSpPr/>
          <p:nvPr/>
        </p:nvGrpSpPr>
        <p:grpSpPr>
          <a:xfrm>
            <a:off x="1953037" y="2628442"/>
            <a:ext cx="355136" cy="227072"/>
            <a:chOff x="1953037" y="2552242"/>
            <a:chExt cx="355136" cy="227072"/>
          </a:xfrm>
        </p:grpSpPr>
        <p:sp>
          <p:nvSpPr>
            <p:cNvPr id="12549" name="Google Shape;12549;p6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67"/>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2" name="Google Shape;12552;p67"/>
          <p:cNvGrpSpPr/>
          <p:nvPr/>
        </p:nvGrpSpPr>
        <p:grpSpPr>
          <a:xfrm>
            <a:off x="2500941" y="2603418"/>
            <a:ext cx="355104" cy="250944"/>
            <a:chOff x="2500941" y="2527218"/>
            <a:chExt cx="355104" cy="250944"/>
          </a:xfrm>
        </p:grpSpPr>
        <p:sp>
          <p:nvSpPr>
            <p:cNvPr id="12553" name="Google Shape;12553;p6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8" name="Google Shape;12558;p67"/>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9" name="Google Shape;12559;p67"/>
          <p:cNvGrpSpPr/>
          <p:nvPr/>
        </p:nvGrpSpPr>
        <p:grpSpPr>
          <a:xfrm>
            <a:off x="7993805" y="2503322"/>
            <a:ext cx="356256" cy="351808"/>
            <a:chOff x="7993805" y="2427122"/>
            <a:chExt cx="356256" cy="351808"/>
          </a:xfrm>
        </p:grpSpPr>
        <p:sp>
          <p:nvSpPr>
            <p:cNvPr id="12560" name="Google Shape;12560;p6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7"/>
          <p:cNvGrpSpPr/>
          <p:nvPr/>
        </p:nvGrpSpPr>
        <p:grpSpPr>
          <a:xfrm>
            <a:off x="878637" y="2041210"/>
            <a:ext cx="308640" cy="353312"/>
            <a:chOff x="878637" y="1965010"/>
            <a:chExt cx="308640" cy="353312"/>
          </a:xfrm>
        </p:grpSpPr>
        <p:sp>
          <p:nvSpPr>
            <p:cNvPr id="12564" name="Google Shape;12564;p6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67"/>
          <p:cNvGrpSpPr/>
          <p:nvPr/>
        </p:nvGrpSpPr>
        <p:grpSpPr>
          <a:xfrm>
            <a:off x="6896141" y="2040922"/>
            <a:ext cx="348256" cy="352448"/>
            <a:chOff x="6896141" y="1964722"/>
            <a:chExt cx="348256" cy="352448"/>
          </a:xfrm>
        </p:grpSpPr>
        <p:sp>
          <p:nvSpPr>
            <p:cNvPr id="12568" name="Google Shape;12568;p6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7"/>
          <p:cNvGrpSpPr/>
          <p:nvPr/>
        </p:nvGrpSpPr>
        <p:grpSpPr>
          <a:xfrm>
            <a:off x="7989997" y="2091578"/>
            <a:ext cx="355136" cy="303328"/>
            <a:chOff x="7989997" y="2015378"/>
            <a:chExt cx="355136" cy="303328"/>
          </a:xfrm>
        </p:grpSpPr>
        <p:sp>
          <p:nvSpPr>
            <p:cNvPr id="12572" name="Google Shape;12572;p6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67"/>
          <p:cNvGrpSpPr/>
          <p:nvPr/>
        </p:nvGrpSpPr>
        <p:grpSpPr>
          <a:xfrm>
            <a:off x="3598221" y="1585562"/>
            <a:ext cx="348640" cy="330784"/>
            <a:chOff x="3598221" y="1509362"/>
            <a:chExt cx="348640" cy="330784"/>
          </a:xfrm>
        </p:grpSpPr>
        <p:sp>
          <p:nvSpPr>
            <p:cNvPr id="12576" name="Google Shape;12576;p6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7"/>
          <p:cNvGrpSpPr/>
          <p:nvPr/>
        </p:nvGrpSpPr>
        <p:grpSpPr>
          <a:xfrm>
            <a:off x="5246797" y="1576858"/>
            <a:ext cx="347872" cy="347488"/>
            <a:chOff x="5246797" y="1500658"/>
            <a:chExt cx="347872" cy="347488"/>
          </a:xfrm>
        </p:grpSpPr>
        <p:sp>
          <p:nvSpPr>
            <p:cNvPr id="12581" name="Google Shape;12581;p6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67"/>
          <p:cNvGrpSpPr/>
          <p:nvPr/>
        </p:nvGrpSpPr>
        <p:grpSpPr>
          <a:xfrm>
            <a:off x="5796589" y="1576858"/>
            <a:ext cx="349024" cy="346752"/>
            <a:chOff x="5796589" y="1500658"/>
            <a:chExt cx="349024" cy="346752"/>
          </a:xfrm>
        </p:grpSpPr>
        <p:sp>
          <p:nvSpPr>
            <p:cNvPr id="12586" name="Google Shape;12586;p6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7" name="Google Shape;12587;p67"/>
            <p:cNvGrpSpPr/>
            <p:nvPr/>
          </p:nvGrpSpPr>
          <p:grpSpPr>
            <a:xfrm>
              <a:off x="5796589" y="1500658"/>
              <a:ext cx="349024" cy="346752"/>
              <a:chOff x="5796589" y="1500658"/>
              <a:chExt cx="349024" cy="346752"/>
            </a:xfrm>
          </p:grpSpPr>
          <p:sp>
            <p:nvSpPr>
              <p:cNvPr id="12588" name="Google Shape;12588;p6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2" name="Google Shape;12592;p67"/>
          <p:cNvGrpSpPr/>
          <p:nvPr/>
        </p:nvGrpSpPr>
        <p:grpSpPr>
          <a:xfrm>
            <a:off x="6895373" y="1578778"/>
            <a:ext cx="348640" cy="343296"/>
            <a:chOff x="6895373" y="1502578"/>
            <a:chExt cx="348640" cy="343296"/>
          </a:xfrm>
        </p:grpSpPr>
        <p:sp>
          <p:nvSpPr>
            <p:cNvPr id="12593" name="Google Shape;12593;p6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4147597" y="1581658"/>
            <a:ext cx="347904" cy="336992"/>
            <a:chOff x="4147597" y="1505458"/>
            <a:chExt cx="347904" cy="336992"/>
          </a:xfrm>
        </p:grpSpPr>
        <p:sp>
          <p:nvSpPr>
            <p:cNvPr id="12597" name="Google Shape;12597;p6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67"/>
          <p:cNvGrpSpPr/>
          <p:nvPr/>
        </p:nvGrpSpPr>
        <p:grpSpPr>
          <a:xfrm>
            <a:off x="2499405" y="1576090"/>
            <a:ext cx="347488" cy="348256"/>
            <a:chOff x="2499405" y="1499890"/>
            <a:chExt cx="347488" cy="348256"/>
          </a:xfrm>
        </p:grpSpPr>
        <p:sp>
          <p:nvSpPr>
            <p:cNvPr id="12605" name="Google Shape;12605;p6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67"/>
          <p:cNvGrpSpPr/>
          <p:nvPr/>
        </p:nvGrpSpPr>
        <p:grpSpPr>
          <a:xfrm>
            <a:off x="1956845" y="1576698"/>
            <a:ext cx="331520" cy="348032"/>
            <a:chOff x="1956845" y="1500498"/>
            <a:chExt cx="331520" cy="348032"/>
          </a:xfrm>
        </p:grpSpPr>
        <p:sp>
          <p:nvSpPr>
            <p:cNvPr id="12611" name="Google Shape;12611;p6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67"/>
          <p:cNvGrpSpPr/>
          <p:nvPr/>
        </p:nvGrpSpPr>
        <p:grpSpPr>
          <a:xfrm>
            <a:off x="6345613" y="1626074"/>
            <a:ext cx="348640" cy="250656"/>
            <a:chOff x="6345613" y="1549874"/>
            <a:chExt cx="348640" cy="250656"/>
          </a:xfrm>
        </p:grpSpPr>
        <p:sp>
          <p:nvSpPr>
            <p:cNvPr id="12624" name="Google Shape;12624;p6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7"/>
          <p:cNvGrpSpPr/>
          <p:nvPr/>
        </p:nvGrpSpPr>
        <p:grpSpPr>
          <a:xfrm>
            <a:off x="7444781" y="1583226"/>
            <a:ext cx="348640" cy="334272"/>
            <a:chOff x="7444781" y="1507026"/>
            <a:chExt cx="348640" cy="334272"/>
          </a:xfrm>
        </p:grpSpPr>
        <p:sp>
          <p:nvSpPr>
            <p:cNvPr id="12631" name="Google Shape;12631;p6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67"/>
          <p:cNvGrpSpPr/>
          <p:nvPr/>
        </p:nvGrpSpPr>
        <p:grpSpPr>
          <a:xfrm>
            <a:off x="7995341" y="1582938"/>
            <a:ext cx="347872" cy="334944"/>
            <a:chOff x="7995341" y="1506738"/>
            <a:chExt cx="347872" cy="334944"/>
          </a:xfrm>
        </p:grpSpPr>
        <p:sp>
          <p:nvSpPr>
            <p:cNvPr id="12637" name="Google Shape;12637;p6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7"/>
          <p:cNvGrpSpPr/>
          <p:nvPr/>
        </p:nvGrpSpPr>
        <p:grpSpPr>
          <a:xfrm>
            <a:off x="3048045" y="1599130"/>
            <a:ext cx="347872" cy="303904"/>
            <a:chOff x="3048045" y="1522930"/>
            <a:chExt cx="347872" cy="303904"/>
          </a:xfrm>
        </p:grpSpPr>
        <p:sp>
          <p:nvSpPr>
            <p:cNvPr id="12644" name="Google Shape;12644;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5" name="Google Shape;12645;p67"/>
            <p:cNvGrpSpPr/>
            <p:nvPr/>
          </p:nvGrpSpPr>
          <p:grpSpPr>
            <a:xfrm>
              <a:off x="3048045" y="1522930"/>
              <a:ext cx="347872" cy="303904"/>
              <a:chOff x="3048045" y="1522930"/>
              <a:chExt cx="347872" cy="303904"/>
            </a:xfrm>
          </p:grpSpPr>
          <p:sp>
            <p:nvSpPr>
              <p:cNvPr id="12646" name="Google Shape;12646;p6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8" name="Google Shape;12648;p67"/>
          <p:cNvGrpSpPr/>
          <p:nvPr/>
        </p:nvGrpSpPr>
        <p:grpSpPr>
          <a:xfrm>
            <a:off x="1133133" y="3428122"/>
            <a:ext cx="313984" cy="358560"/>
            <a:chOff x="1133133" y="3351922"/>
            <a:chExt cx="313984" cy="358560"/>
          </a:xfrm>
        </p:grpSpPr>
        <p:sp>
          <p:nvSpPr>
            <p:cNvPr id="12649" name="Google Shape;12649;p6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5" name="Google Shape;12665;p67"/>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6" name="Google Shape;12666;p67"/>
          <p:cNvGrpSpPr/>
          <p:nvPr/>
        </p:nvGrpSpPr>
        <p:grpSpPr>
          <a:xfrm>
            <a:off x="2795053" y="3428794"/>
            <a:ext cx="288448" cy="357120"/>
            <a:chOff x="2795053" y="3352594"/>
            <a:chExt cx="288448" cy="357120"/>
          </a:xfrm>
        </p:grpSpPr>
        <p:sp>
          <p:nvSpPr>
            <p:cNvPr id="12667" name="Google Shape;12667;p6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67"/>
          <p:cNvGrpSpPr/>
          <p:nvPr/>
        </p:nvGrpSpPr>
        <p:grpSpPr>
          <a:xfrm>
            <a:off x="2236525" y="3429402"/>
            <a:ext cx="304832" cy="356512"/>
            <a:chOff x="2236525" y="3353202"/>
            <a:chExt cx="304832" cy="356512"/>
          </a:xfrm>
        </p:grpSpPr>
        <p:sp>
          <p:nvSpPr>
            <p:cNvPr id="12677" name="Google Shape;12677;p6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67"/>
          <p:cNvGrpSpPr/>
          <p:nvPr/>
        </p:nvGrpSpPr>
        <p:grpSpPr>
          <a:xfrm>
            <a:off x="3910637" y="3428890"/>
            <a:ext cx="256800" cy="357024"/>
            <a:chOff x="3910637" y="3352690"/>
            <a:chExt cx="256800" cy="357024"/>
          </a:xfrm>
        </p:grpSpPr>
        <p:sp>
          <p:nvSpPr>
            <p:cNvPr id="12681" name="Google Shape;12681;p6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7"/>
          <p:cNvGrpSpPr/>
          <p:nvPr/>
        </p:nvGrpSpPr>
        <p:grpSpPr>
          <a:xfrm>
            <a:off x="6056429" y="3428122"/>
            <a:ext cx="360064" cy="360096"/>
            <a:chOff x="6056429" y="3351922"/>
            <a:chExt cx="360064" cy="360096"/>
          </a:xfrm>
        </p:grpSpPr>
        <p:sp>
          <p:nvSpPr>
            <p:cNvPr id="12685" name="Google Shape;12685;p6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67"/>
          <p:cNvGrpSpPr/>
          <p:nvPr/>
        </p:nvGrpSpPr>
        <p:grpSpPr>
          <a:xfrm>
            <a:off x="6608877" y="3429274"/>
            <a:ext cx="357408" cy="357408"/>
            <a:chOff x="6608877" y="3353074"/>
            <a:chExt cx="357408" cy="357408"/>
          </a:xfrm>
        </p:grpSpPr>
        <p:sp>
          <p:nvSpPr>
            <p:cNvPr id="12689" name="Google Shape;12689;p6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6" name="Google Shape;12696;p67"/>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7"/>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8" name="Google Shape;12698;p67"/>
          <p:cNvGrpSpPr/>
          <p:nvPr/>
        </p:nvGrpSpPr>
        <p:grpSpPr>
          <a:xfrm>
            <a:off x="4959533" y="3446426"/>
            <a:ext cx="357408" cy="323488"/>
            <a:chOff x="4959533" y="3370226"/>
            <a:chExt cx="357408" cy="323488"/>
          </a:xfrm>
        </p:grpSpPr>
        <p:sp>
          <p:nvSpPr>
            <p:cNvPr id="12699" name="Google Shape;12699;p6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7"/>
          <p:cNvGrpSpPr/>
          <p:nvPr/>
        </p:nvGrpSpPr>
        <p:grpSpPr>
          <a:xfrm>
            <a:off x="7158637" y="3429274"/>
            <a:ext cx="357056" cy="357408"/>
            <a:chOff x="7158637" y="3353074"/>
            <a:chExt cx="357056" cy="357408"/>
          </a:xfrm>
        </p:grpSpPr>
        <p:sp>
          <p:nvSpPr>
            <p:cNvPr id="12702" name="Google Shape;12702;p6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67"/>
          <p:cNvGrpSpPr/>
          <p:nvPr/>
        </p:nvGrpSpPr>
        <p:grpSpPr>
          <a:xfrm>
            <a:off x="3316269" y="3428602"/>
            <a:ext cx="344832" cy="356544"/>
            <a:chOff x="3316269" y="3352402"/>
            <a:chExt cx="344832" cy="356544"/>
          </a:xfrm>
        </p:grpSpPr>
        <p:sp>
          <p:nvSpPr>
            <p:cNvPr id="12707" name="Google Shape;12707;p6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67"/>
          <p:cNvGrpSpPr/>
          <p:nvPr/>
        </p:nvGrpSpPr>
        <p:grpSpPr>
          <a:xfrm>
            <a:off x="5508909" y="3447706"/>
            <a:ext cx="358560" cy="319552"/>
            <a:chOff x="5508909" y="3371506"/>
            <a:chExt cx="358560" cy="319552"/>
          </a:xfrm>
        </p:grpSpPr>
        <p:sp>
          <p:nvSpPr>
            <p:cNvPr id="12711" name="Google Shape;12711;p6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1" name="Google Shape;12721;p6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25"/>
        <p:cNvGrpSpPr/>
        <p:nvPr/>
      </p:nvGrpSpPr>
      <p:grpSpPr>
        <a:xfrm>
          <a:off x="0" y="0"/>
          <a:ext cx="0" cy="0"/>
          <a:chOff x="0" y="0"/>
          <a:chExt cx="0" cy="0"/>
        </a:xfrm>
      </p:grpSpPr>
      <p:sp>
        <p:nvSpPr>
          <p:cNvPr id="12726" name="Google Shape;12726;p68"/>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7" name="Google Shape;12727;p68"/>
          <p:cNvGrpSpPr/>
          <p:nvPr/>
        </p:nvGrpSpPr>
        <p:grpSpPr>
          <a:xfrm>
            <a:off x="3051327" y="3893352"/>
            <a:ext cx="346056" cy="345674"/>
            <a:chOff x="3303268" y="3817349"/>
            <a:chExt cx="346056" cy="345674"/>
          </a:xfrm>
        </p:grpSpPr>
        <p:sp>
          <p:nvSpPr>
            <p:cNvPr id="12728" name="Google Shape;12728;p6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68"/>
          <p:cNvGrpSpPr/>
          <p:nvPr/>
        </p:nvGrpSpPr>
        <p:grpSpPr>
          <a:xfrm>
            <a:off x="3500416" y="3893352"/>
            <a:ext cx="346056" cy="345674"/>
            <a:chOff x="3752358" y="3817349"/>
            <a:chExt cx="346056" cy="345674"/>
          </a:xfrm>
        </p:grpSpPr>
        <p:sp>
          <p:nvSpPr>
            <p:cNvPr id="12733" name="Google Shape;12733;p6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8"/>
          <p:cNvGrpSpPr/>
          <p:nvPr/>
        </p:nvGrpSpPr>
        <p:grpSpPr>
          <a:xfrm>
            <a:off x="4848066" y="3893352"/>
            <a:ext cx="346024" cy="345674"/>
            <a:chOff x="5100008" y="3817349"/>
            <a:chExt cx="346024" cy="345674"/>
          </a:xfrm>
        </p:grpSpPr>
        <p:sp>
          <p:nvSpPr>
            <p:cNvPr id="12738" name="Google Shape;12738;p6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68"/>
          <p:cNvGrpSpPr/>
          <p:nvPr/>
        </p:nvGrpSpPr>
        <p:grpSpPr>
          <a:xfrm>
            <a:off x="5746977" y="3893352"/>
            <a:ext cx="345674" cy="345674"/>
            <a:chOff x="5998919" y="3817349"/>
            <a:chExt cx="345674" cy="345674"/>
          </a:xfrm>
        </p:grpSpPr>
        <p:sp>
          <p:nvSpPr>
            <p:cNvPr id="12742" name="Google Shape;12742;p6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8"/>
          <p:cNvGrpSpPr/>
          <p:nvPr/>
        </p:nvGrpSpPr>
        <p:grpSpPr>
          <a:xfrm>
            <a:off x="3949506" y="3893352"/>
            <a:ext cx="346024" cy="345674"/>
            <a:chOff x="4201447" y="3817349"/>
            <a:chExt cx="346024" cy="345674"/>
          </a:xfrm>
        </p:grpSpPr>
        <p:sp>
          <p:nvSpPr>
            <p:cNvPr id="12746" name="Google Shape;12746;p6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68"/>
          <p:cNvGrpSpPr/>
          <p:nvPr/>
        </p:nvGrpSpPr>
        <p:grpSpPr>
          <a:xfrm>
            <a:off x="4398977" y="3893352"/>
            <a:ext cx="346024" cy="345674"/>
            <a:chOff x="4650919" y="3817349"/>
            <a:chExt cx="346024" cy="345674"/>
          </a:xfrm>
        </p:grpSpPr>
        <p:sp>
          <p:nvSpPr>
            <p:cNvPr id="12749" name="Google Shape;12749;p6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8"/>
          <p:cNvGrpSpPr/>
          <p:nvPr/>
        </p:nvGrpSpPr>
        <p:grpSpPr>
          <a:xfrm>
            <a:off x="5297920" y="3893352"/>
            <a:ext cx="345642" cy="345674"/>
            <a:chOff x="5549861" y="3817349"/>
            <a:chExt cx="345642" cy="345674"/>
          </a:xfrm>
        </p:grpSpPr>
        <p:sp>
          <p:nvSpPr>
            <p:cNvPr id="12753" name="Google Shape;12753;p6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68"/>
          <p:cNvGrpSpPr/>
          <p:nvPr/>
        </p:nvGrpSpPr>
        <p:grpSpPr>
          <a:xfrm>
            <a:off x="1306445" y="3474029"/>
            <a:ext cx="367255" cy="269855"/>
            <a:chOff x="1306445" y="3397829"/>
            <a:chExt cx="367255" cy="269855"/>
          </a:xfrm>
        </p:grpSpPr>
        <p:sp>
          <p:nvSpPr>
            <p:cNvPr id="12757" name="Google Shape;12757;p6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1781317" y="3467600"/>
            <a:ext cx="367255" cy="282364"/>
            <a:chOff x="1781317" y="3391400"/>
            <a:chExt cx="367255" cy="282364"/>
          </a:xfrm>
        </p:grpSpPr>
        <p:sp>
          <p:nvSpPr>
            <p:cNvPr id="12764" name="Google Shape;12764;p6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68"/>
          <p:cNvGrpSpPr/>
          <p:nvPr/>
        </p:nvGrpSpPr>
        <p:grpSpPr>
          <a:xfrm>
            <a:off x="3678830" y="3447133"/>
            <a:ext cx="369164" cy="323297"/>
            <a:chOff x="3678830" y="3370933"/>
            <a:chExt cx="369164" cy="323297"/>
          </a:xfrm>
        </p:grpSpPr>
        <p:sp>
          <p:nvSpPr>
            <p:cNvPr id="12771" name="Google Shape;12771;p6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68"/>
          <p:cNvGrpSpPr/>
          <p:nvPr/>
        </p:nvGrpSpPr>
        <p:grpSpPr>
          <a:xfrm>
            <a:off x="859265" y="3424375"/>
            <a:ext cx="312316" cy="368400"/>
            <a:chOff x="859265" y="3348175"/>
            <a:chExt cx="312316" cy="368400"/>
          </a:xfrm>
        </p:grpSpPr>
        <p:sp>
          <p:nvSpPr>
            <p:cNvPr id="12783" name="Google Shape;12783;p6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8" name="Google Shape;12788;p68"/>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68"/>
          <p:cNvGrpSpPr/>
          <p:nvPr/>
        </p:nvGrpSpPr>
        <p:grpSpPr>
          <a:xfrm>
            <a:off x="2766374" y="3437213"/>
            <a:ext cx="330110" cy="308908"/>
            <a:chOff x="2766264" y="3394042"/>
            <a:chExt cx="294873" cy="275934"/>
          </a:xfrm>
        </p:grpSpPr>
        <p:sp>
          <p:nvSpPr>
            <p:cNvPr id="12790" name="Google Shape;12790;p6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8"/>
          <p:cNvGrpSpPr/>
          <p:nvPr/>
        </p:nvGrpSpPr>
        <p:grpSpPr>
          <a:xfrm>
            <a:off x="3214972" y="3435388"/>
            <a:ext cx="346406" cy="347552"/>
            <a:chOff x="3214972" y="3359188"/>
            <a:chExt cx="346406" cy="347552"/>
          </a:xfrm>
        </p:grpSpPr>
        <p:sp>
          <p:nvSpPr>
            <p:cNvPr id="12795" name="Google Shape;12795;p6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68"/>
          <p:cNvGrpSpPr/>
          <p:nvPr/>
        </p:nvGrpSpPr>
        <p:grpSpPr>
          <a:xfrm>
            <a:off x="4629306" y="3485393"/>
            <a:ext cx="367255" cy="244486"/>
            <a:chOff x="4629306" y="3409193"/>
            <a:chExt cx="367255" cy="244486"/>
          </a:xfrm>
        </p:grpSpPr>
        <p:sp>
          <p:nvSpPr>
            <p:cNvPr id="12810" name="Google Shape;12810;p6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8"/>
          <p:cNvGrpSpPr/>
          <p:nvPr/>
        </p:nvGrpSpPr>
        <p:grpSpPr>
          <a:xfrm>
            <a:off x="4193490" y="3426284"/>
            <a:ext cx="289939" cy="334661"/>
            <a:chOff x="4193490" y="3350084"/>
            <a:chExt cx="289939" cy="334661"/>
          </a:xfrm>
        </p:grpSpPr>
        <p:sp>
          <p:nvSpPr>
            <p:cNvPr id="12821" name="Google Shape;12821;p6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8"/>
          <p:cNvGrpSpPr/>
          <p:nvPr/>
        </p:nvGrpSpPr>
        <p:grpSpPr>
          <a:xfrm>
            <a:off x="6533281" y="3427430"/>
            <a:ext cx="357037" cy="357005"/>
            <a:chOff x="6533281" y="3351230"/>
            <a:chExt cx="357037" cy="357005"/>
          </a:xfrm>
        </p:grpSpPr>
        <p:sp>
          <p:nvSpPr>
            <p:cNvPr id="12832" name="Google Shape;12832;p6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68"/>
          <p:cNvGrpSpPr/>
          <p:nvPr/>
        </p:nvGrpSpPr>
        <p:grpSpPr>
          <a:xfrm>
            <a:off x="6058441" y="3427430"/>
            <a:ext cx="357387" cy="357005"/>
            <a:chOff x="6058441" y="3351230"/>
            <a:chExt cx="357387" cy="357005"/>
          </a:xfrm>
        </p:grpSpPr>
        <p:sp>
          <p:nvSpPr>
            <p:cNvPr id="12836" name="Google Shape;12836;p6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8"/>
          <p:cNvGrpSpPr/>
          <p:nvPr/>
        </p:nvGrpSpPr>
        <p:grpSpPr>
          <a:xfrm>
            <a:off x="7957483" y="3427048"/>
            <a:ext cx="357387" cy="357387"/>
            <a:chOff x="7957483" y="3350848"/>
            <a:chExt cx="357387" cy="357387"/>
          </a:xfrm>
        </p:grpSpPr>
        <p:sp>
          <p:nvSpPr>
            <p:cNvPr id="12839" name="Google Shape;12839;p6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8"/>
          <p:cNvGrpSpPr/>
          <p:nvPr/>
        </p:nvGrpSpPr>
        <p:grpSpPr>
          <a:xfrm>
            <a:off x="7007771" y="3427430"/>
            <a:ext cx="357387" cy="357005"/>
            <a:chOff x="7007771" y="3351230"/>
            <a:chExt cx="357387" cy="357005"/>
          </a:xfrm>
        </p:grpSpPr>
        <p:sp>
          <p:nvSpPr>
            <p:cNvPr id="12843" name="Google Shape;12843;p6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68"/>
          <p:cNvGrpSpPr/>
          <p:nvPr/>
        </p:nvGrpSpPr>
        <p:grpSpPr>
          <a:xfrm>
            <a:off x="5108729" y="3427430"/>
            <a:ext cx="357005" cy="357005"/>
            <a:chOff x="5108729" y="3351230"/>
            <a:chExt cx="357005" cy="357005"/>
          </a:xfrm>
        </p:grpSpPr>
        <p:sp>
          <p:nvSpPr>
            <p:cNvPr id="12849" name="Google Shape;12849;p6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68"/>
          <p:cNvGrpSpPr/>
          <p:nvPr/>
        </p:nvGrpSpPr>
        <p:grpSpPr>
          <a:xfrm>
            <a:off x="5583569" y="3427430"/>
            <a:ext cx="357419" cy="357005"/>
            <a:chOff x="5583569" y="3351230"/>
            <a:chExt cx="357419" cy="357005"/>
          </a:xfrm>
        </p:grpSpPr>
        <p:sp>
          <p:nvSpPr>
            <p:cNvPr id="12852" name="Google Shape;12852;p6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8"/>
          <p:cNvGrpSpPr/>
          <p:nvPr/>
        </p:nvGrpSpPr>
        <p:grpSpPr>
          <a:xfrm>
            <a:off x="7482229" y="3427430"/>
            <a:ext cx="357419" cy="357005"/>
            <a:chOff x="7482229" y="3351230"/>
            <a:chExt cx="357419" cy="357005"/>
          </a:xfrm>
        </p:grpSpPr>
        <p:sp>
          <p:nvSpPr>
            <p:cNvPr id="12855" name="Google Shape;12855;p6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8"/>
          <p:cNvGrpSpPr/>
          <p:nvPr/>
        </p:nvGrpSpPr>
        <p:grpSpPr>
          <a:xfrm>
            <a:off x="3764485" y="2966882"/>
            <a:ext cx="222874" cy="345737"/>
            <a:chOff x="3764485" y="2890682"/>
            <a:chExt cx="222874" cy="345737"/>
          </a:xfrm>
        </p:grpSpPr>
        <p:sp>
          <p:nvSpPr>
            <p:cNvPr id="12861" name="Google Shape;12861;p6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8"/>
          <p:cNvGrpSpPr/>
          <p:nvPr/>
        </p:nvGrpSpPr>
        <p:grpSpPr>
          <a:xfrm>
            <a:off x="2238616" y="2984331"/>
            <a:ext cx="422596" cy="310382"/>
            <a:chOff x="2278533" y="2937377"/>
            <a:chExt cx="346788" cy="254704"/>
          </a:xfrm>
        </p:grpSpPr>
        <p:sp>
          <p:nvSpPr>
            <p:cNvPr id="12865" name="Google Shape;12865;p6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7" name="Google Shape;12867;p68"/>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8" name="Google Shape;12868;p68"/>
          <p:cNvGrpSpPr/>
          <p:nvPr/>
        </p:nvGrpSpPr>
        <p:grpSpPr>
          <a:xfrm>
            <a:off x="1836637" y="2967710"/>
            <a:ext cx="286152" cy="346438"/>
            <a:chOff x="1836637" y="2891510"/>
            <a:chExt cx="286152" cy="346438"/>
          </a:xfrm>
        </p:grpSpPr>
        <p:sp>
          <p:nvSpPr>
            <p:cNvPr id="12869" name="Google Shape;12869;p6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8"/>
          <p:cNvGrpSpPr/>
          <p:nvPr/>
        </p:nvGrpSpPr>
        <p:grpSpPr>
          <a:xfrm>
            <a:off x="5585861" y="2982129"/>
            <a:ext cx="379764" cy="337684"/>
            <a:chOff x="5585861" y="2905929"/>
            <a:chExt cx="379764" cy="337684"/>
          </a:xfrm>
        </p:grpSpPr>
        <p:sp>
          <p:nvSpPr>
            <p:cNvPr id="12873" name="Google Shape;12873;p6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8"/>
          <p:cNvGrpSpPr/>
          <p:nvPr/>
        </p:nvGrpSpPr>
        <p:grpSpPr>
          <a:xfrm>
            <a:off x="1327676" y="2986680"/>
            <a:ext cx="347934" cy="310024"/>
            <a:chOff x="1327676" y="2910480"/>
            <a:chExt cx="347934" cy="310024"/>
          </a:xfrm>
        </p:grpSpPr>
        <p:sp>
          <p:nvSpPr>
            <p:cNvPr id="12878" name="Google Shape;12878;p6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3" name="Google Shape;12883;p68"/>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4" name="Google Shape;12884;p68"/>
          <p:cNvGrpSpPr/>
          <p:nvPr/>
        </p:nvGrpSpPr>
        <p:grpSpPr>
          <a:xfrm>
            <a:off x="2753401" y="2945764"/>
            <a:ext cx="382828" cy="358601"/>
            <a:chOff x="2753373" y="2902523"/>
            <a:chExt cx="347552" cy="325557"/>
          </a:xfrm>
        </p:grpSpPr>
        <p:sp>
          <p:nvSpPr>
            <p:cNvPr id="12885" name="Google Shape;12885;p6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68"/>
          <p:cNvGrpSpPr/>
          <p:nvPr/>
        </p:nvGrpSpPr>
        <p:grpSpPr>
          <a:xfrm>
            <a:off x="849016" y="2979455"/>
            <a:ext cx="356655" cy="335425"/>
            <a:chOff x="849016" y="2903255"/>
            <a:chExt cx="356655" cy="335425"/>
          </a:xfrm>
        </p:grpSpPr>
        <p:sp>
          <p:nvSpPr>
            <p:cNvPr id="12892" name="Google Shape;12892;p6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68"/>
          <p:cNvGrpSpPr/>
          <p:nvPr/>
        </p:nvGrpSpPr>
        <p:grpSpPr>
          <a:xfrm>
            <a:off x="4210933" y="3002977"/>
            <a:ext cx="280072" cy="275520"/>
            <a:chOff x="4210933" y="2926777"/>
            <a:chExt cx="280072" cy="275520"/>
          </a:xfrm>
        </p:grpSpPr>
        <p:sp>
          <p:nvSpPr>
            <p:cNvPr id="12904" name="Google Shape;12904;p6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8"/>
          <p:cNvGrpSpPr/>
          <p:nvPr/>
        </p:nvGrpSpPr>
        <p:grpSpPr>
          <a:xfrm>
            <a:off x="4667216" y="2991582"/>
            <a:ext cx="320273" cy="318395"/>
            <a:chOff x="4667216" y="2915382"/>
            <a:chExt cx="320273" cy="318395"/>
          </a:xfrm>
        </p:grpSpPr>
        <p:sp>
          <p:nvSpPr>
            <p:cNvPr id="12918" name="Google Shape;12918;p6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8"/>
          <p:cNvGrpSpPr/>
          <p:nvPr/>
        </p:nvGrpSpPr>
        <p:grpSpPr>
          <a:xfrm>
            <a:off x="5170480" y="3010839"/>
            <a:ext cx="261929" cy="280550"/>
            <a:chOff x="5170480" y="2934639"/>
            <a:chExt cx="261929" cy="280550"/>
          </a:xfrm>
        </p:grpSpPr>
        <p:sp>
          <p:nvSpPr>
            <p:cNvPr id="12923" name="Google Shape;12923;p6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68"/>
          <p:cNvGrpSpPr/>
          <p:nvPr/>
        </p:nvGrpSpPr>
        <p:grpSpPr>
          <a:xfrm>
            <a:off x="6069423" y="2968091"/>
            <a:ext cx="362321" cy="364231"/>
            <a:chOff x="6069423" y="2891892"/>
            <a:chExt cx="362321" cy="364231"/>
          </a:xfrm>
        </p:grpSpPr>
        <p:sp>
          <p:nvSpPr>
            <p:cNvPr id="12931" name="Google Shape;12931;p6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68"/>
          <p:cNvGrpSpPr/>
          <p:nvPr/>
        </p:nvGrpSpPr>
        <p:grpSpPr>
          <a:xfrm>
            <a:off x="6571955" y="2995370"/>
            <a:ext cx="308878" cy="311170"/>
            <a:chOff x="6571955" y="2919170"/>
            <a:chExt cx="308878" cy="311170"/>
          </a:xfrm>
        </p:grpSpPr>
        <p:sp>
          <p:nvSpPr>
            <p:cNvPr id="12938" name="Google Shape;12938;p6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8"/>
          <p:cNvGrpSpPr/>
          <p:nvPr/>
        </p:nvGrpSpPr>
        <p:grpSpPr>
          <a:xfrm>
            <a:off x="7500054" y="3010935"/>
            <a:ext cx="350576" cy="280454"/>
            <a:chOff x="7500054" y="2934735"/>
            <a:chExt cx="350576" cy="280454"/>
          </a:xfrm>
        </p:grpSpPr>
        <p:sp>
          <p:nvSpPr>
            <p:cNvPr id="12949" name="Google Shape;12949;p6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68"/>
          <p:cNvGrpSpPr/>
          <p:nvPr/>
        </p:nvGrpSpPr>
        <p:grpSpPr>
          <a:xfrm>
            <a:off x="7024430" y="2950862"/>
            <a:ext cx="332012" cy="355454"/>
            <a:chOff x="7055134" y="2919170"/>
            <a:chExt cx="290321" cy="310820"/>
          </a:xfrm>
        </p:grpSpPr>
        <p:sp>
          <p:nvSpPr>
            <p:cNvPr id="12958" name="Google Shape;12958;p6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8"/>
          <p:cNvGrpSpPr/>
          <p:nvPr/>
        </p:nvGrpSpPr>
        <p:grpSpPr>
          <a:xfrm>
            <a:off x="7985143" y="2976813"/>
            <a:ext cx="330109" cy="347552"/>
            <a:chOff x="7985143" y="2900613"/>
            <a:chExt cx="330109" cy="347552"/>
          </a:xfrm>
        </p:grpSpPr>
        <p:sp>
          <p:nvSpPr>
            <p:cNvPr id="12973" name="Google Shape;12973;p6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68"/>
          <p:cNvGrpSpPr/>
          <p:nvPr/>
        </p:nvGrpSpPr>
        <p:grpSpPr>
          <a:xfrm>
            <a:off x="7990840" y="2511426"/>
            <a:ext cx="354363" cy="353631"/>
            <a:chOff x="7990840" y="2435226"/>
            <a:chExt cx="354363" cy="353631"/>
          </a:xfrm>
        </p:grpSpPr>
        <p:sp>
          <p:nvSpPr>
            <p:cNvPr id="12982" name="Google Shape;12982;p6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68"/>
          <p:cNvGrpSpPr/>
          <p:nvPr/>
        </p:nvGrpSpPr>
        <p:grpSpPr>
          <a:xfrm>
            <a:off x="1817317" y="2556530"/>
            <a:ext cx="350958" cy="263043"/>
            <a:chOff x="1817317" y="2480330"/>
            <a:chExt cx="350958" cy="263043"/>
          </a:xfrm>
        </p:grpSpPr>
        <p:sp>
          <p:nvSpPr>
            <p:cNvPr id="12986" name="Google Shape;12986;p6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8"/>
          <p:cNvGrpSpPr/>
          <p:nvPr/>
        </p:nvGrpSpPr>
        <p:grpSpPr>
          <a:xfrm>
            <a:off x="1341727" y="2559549"/>
            <a:ext cx="419913" cy="308109"/>
            <a:chOff x="1341727" y="2483349"/>
            <a:chExt cx="419913" cy="308109"/>
          </a:xfrm>
        </p:grpSpPr>
        <p:sp>
          <p:nvSpPr>
            <p:cNvPr id="12992" name="Google Shape;12992;p6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8"/>
          <p:cNvGrpSpPr/>
          <p:nvPr/>
        </p:nvGrpSpPr>
        <p:grpSpPr>
          <a:xfrm>
            <a:off x="854332" y="2523936"/>
            <a:ext cx="376358" cy="330109"/>
            <a:chOff x="854332" y="2447736"/>
            <a:chExt cx="376358" cy="330109"/>
          </a:xfrm>
        </p:grpSpPr>
        <p:sp>
          <p:nvSpPr>
            <p:cNvPr id="12996" name="Google Shape;12996;p6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68"/>
          <p:cNvGrpSpPr/>
          <p:nvPr/>
        </p:nvGrpSpPr>
        <p:grpSpPr>
          <a:xfrm>
            <a:off x="4206763" y="2527151"/>
            <a:ext cx="322151" cy="322374"/>
            <a:chOff x="4206763" y="2450951"/>
            <a:chExt cx="322151" cy="322374"/>
          </a:xfrm>
        </p:grpSpPr>
        <p:sp>
          <p:nvSpPr>
            <p:cNvPr id="13005" name="Google Shape;13005;p6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8"/>
          <p:cNvGrpSpPr/>
          <p:nvPr/>
        </p:nvGrpSpPr>
        <p:grpSpPr>
          <a:xfrm>
            <a:off x="7528096" y="2526259"/>
            <a:ext cx="327976" cy="324316"/>
            <a:chOff x="7528096" y="2450059"/>
            <a:chExt cx="327976" cy="324316"/>
          </a:xfrm>
        </p:grpSpPr>
        <p:sp>
          <p:nvSpPr>
            <p:cNvPr id="13008" name="Google Shape;13008;p6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8"/>
          <p:cNvGrpSpPr/>
          <p:nvPr/>
        </p:nvGrpSpPr>
        <p:grpSpPr>
          <a:xfrm>
            <a:off x="7077129" y="2588742"/>
            <a:ext cx="282364" cy="198619"/>
            <a:chOff x="7077129" y="2512542"/>
            <a:chExt cx="282364" cy="198619"/>
          </a:xfrm>
        </p:grpSpPr>
        <p:sp>
          <p:nvSpPr>
            <p:cNvPr id="13014" name="Google Shape;13014;p6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8"/>
          <p:cNvGrpSpPr/>
          <p:nvPr/>
        </p:nvGrpSpPr>
        <p:grpSpPr>
          <a:xfrm>
            <a:off x="3725461" y="2520912"/>
            <a:ext cx="334279" cy="334661"/>
            <a:chOff x="3725461" y="2444712"/>
            <a:chExt cx="334279" cy="334661"/>
          </a:xfrm>
        </p:grpSpPr>
        <p:sp>
          <p:nvSpPr>
            <p:cNvPr id="13021" name="Google Shape;13021;p6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68"/>
          <p:cNvGrpSpPr/>
          <p:nvPr/>
        </p:nvGrpSpPr>
        <p:grpSpPr>
          <a:xfrm>
            <a:off x="6577238" y="2533421"/>
            <a:ext cx="332019" cy="310788"/>
            <a:chOff x="6577238" y="2457221"/>
            <a:chExt cx="332019" cy="310788"/>
          </a:xfrm>
        </p:grpSpPr>
        <p:sp>
          <p:nvSpPr>
            <p:cNvPr id="13029" name="Google Shape;13029;p6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68"/>
          <p:cNvGrpSpPr/>
          <p:nvPr/>
        </p:nvGrpSpPr>
        <p:grpSpPr>
          <a:xfrm>
            <a:off x="2818561" y="2515978"/>
            <a:ext cx="247892" cy="346024"/>
            <a:chOff x="2818561" y="2439778"/>
            <a:chExt cx="247892" cy="346024"/>
          </a:xfrm>
        </p:grpSpPr>
        <p:sp>
          <p:nvSpPr>
            <p:cNvPr id="13036" name="Google Shape;13036;p6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68"/>
          <p:cNvGrpSpPr/>
          <p:nvPr/>
        </p:nvGrpSpPr>
        <p:grpSpPr>
          <a:xfrm>
            <a:off x="3207778" y="2550832"/>
            <a:ext cx="419933" cy="275170"/>
            <a:chOff x="3207778" y="2474632"/>
            <a:chExt cx="419933" cy="275170"/>
          </a:xfrm>
        </p:grpSpPr>
        <p:sp>
          <p:nvSpPr>
            <p:cNvPr id="13049" name="Google Shape;13049;p6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8"/>
          <p:cNvGrpSpPr/>
          <p:nvPr/>
        </p:nvGrpSpPr>
        <p:grpSpPr>
          <a:xfrm>
            <a:off x="6099375" y="2532275"/>
            <a:ext cx="337684" cy="314194"/>
            <a:chOff x="6099375" y="2456075"/>
            <a:chExt cx="337684" cy="314194"/>
          </a:xfrm>
        </p:grpSpPr>
        <p:sp>
          <p:nvSpPr>
            <p:cNvPr id="13064" name="Google Shape;13064;p6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68"/>
          <p:cNvGrpSpPr/>
          <p:nvPr/>
        </p:nvGrpSpPr>
        <p:grpSpPr>
          <a:xfrm>
            <a:off x="2312623" y="2544784"/>
            <a:ext cx="312698" cy="286534"/>
            <a:chOff x="2312623" y="2468584"/>
            <a:chExt cx="312698" cy="286534"/>
          </a:xfrm>
        </p:grpSpPr>
        <p:sp>
          <p:nvSpPr>
            <p:cNvPr id="13067" name="Google Shape;13067;p6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68"/>
          <p:cNvGrpSpPr/>
          <p:nvPr/>
        </p:nvGrpSpPr>
        <p:grpSpPr>
          <a:xfrm>
            <a:off x="5618805" y="2517124"/>
            <a:ext cx="345292" cy="342618"/>
            <a:chOff x="5618805" y="2440924"/>
            <a:chExt cx="345292" cy="342618"/>
          </a:xfrm>
        </p:grpSpPr>
        <p:sp>
          <p:nvSpPr>
            <p:cNvPr id="13071" name="Google Shape;13071;p6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68"/>
          <p:cNvGrpSpPr/>
          <p:nvPr/>
        </p:nvGrpSpPr>
        <p:grpSpPr>
          <a:xfrm>
            <a:off x="4653179" y="2522790"/>
            <a:ext cx="377886" cy="331255"/>
            <a:chOff x="4653179" y="2446590"/>
            <a:chExt cx="377886" cy="331255"/>
          </a:xfrm>
        </p:grpSpPr>
        <p:sp>
          <p:nvSpPr>
            <p:cNvPr id="13077" name="Google Shape;13077;p6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8"/>
          <p:cNvGrpSpPr/>
          <p:nvPr/>
        </p:nvGrpSpPr>
        <p:grpSpPr>
          <a:xfrm>
            <a:off x="5184517" y="2535681"/>
            <a:ext cx="252062" cy="305122"/>
            <a:chOff x="5184517" y="2459481"/>
            <a:chExt cx="252062" cy="305122"/>
          </a:xfrm>
        </p:grpSpPr>
        <p:sp>
          <p:nvSpPr>
            <p:cNvPr id="13082" name="Google Shape;13082;p6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68"/>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9" name="Google Shape;13089;p68"/>
          <p:cNvGrpSpPr/>
          <p:nvPr/>
        </p:nvGrpSpPr>
        <p:grpSpPr>
          <a:xfrm>
            <a:off x="6155459" y="2045308"/>
            <a:ext cx="249770" cy="363849"/>
            <a:chOff x="6155459" y="1969108"/>
            <a:chExt cx="249770" cy="363849"/>
          </a:xfrm>
        </p:grpSpPr>
        <p:sp>
          <p:nvSpPr>
            <p:cNvPr id="13090" name="Google Shape;13090;p6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68"/>
          <p:cNvGrpSpPr/>
          <p:nvPr/>
        </p:nvGrpSpPr>
        <p:grpSpPr>
          <a:xfrm>
            <a:off x="2280029" y="2046804"/>
            <a:ext cx="353631" cy="354395"/>
            <a:chOff x="2280029" y="1970604"/>
            <a:chExt cx="353631" cy="354395"/>
          </a:xfrm>
        </p:grpSpPr>
        <p:sp>
          <p:nvSpPr>
            <p:cNvPr id="13100" name="Google Shape;13100;p6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8"/>
          <p:cNvGrpSpPr/>
          <p:nvPr/>
        </p:nvGrpSpPr>
        <p:grpSpPr>
          <a:xfrm>
            <a:off x="8065100" y="2076374"/>
            <a:ext cx="255086" cy="301685"/>
            <a:chOff x="8065100" y="2000174"/>
            <a:chExt cx="255086" cy="301685"/>
          </a:xfrm>
        </p:grpSpPr>
        <p:sp>
          <p:nvSpPr>
            <p:cNvPr id="13105" name="Google Shape;13105;p6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8"/>
          <p:cNvGrpSpPr/>
          <p:nvPr/>
        </p:nvGrpSpPr>
        <p:grpSpPr>
          <a:xfrm>
            <a:off x="6633705" y="2045308"/>
            <a:ext cx="249420" cy="363849"/>
            <a:chOff x="6633705" y="1969108"/>
            <a:chExt cx="249420" cy="363849"/>
          </a:xfrm>
        </p:grpSpPr>
        <p:sp>
          <p:nvSpPr>
            <p:cNvPr id="13110" name="Google Shape;13110;p6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68"/>
          <p:cNvGrpSpPr/>
          <p:nvPr/>
        </p:nvGrpSpPr>
        <p:grpSpPr>
          <a:xfrm>
            <a:off x="5211031" y="2045308"/>
            <a:ext cx="226661" cy="363467"/>
            <a:chOff x="5211031" y="1969108"/>
            <a:chExt cx="226661" cy="363467"/>
          </a:xfrm>
        </p:grpSpPr>
        <p:sp>
          <p:nvSpPr>
            <p:cNvPr id="13119" name="Google Shape;13119;p6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8"/>
          <p:cNvGrpSpPr/>
          <p:nvPr/>
        </p:nvGrpSpPr>
        <p:grpSpPr>
          <a:xfrm>
            <a:off x="3712952" y="2046804"/>
            <a:ext cx="354363" cy="354395"/>
            <a:chOff x="3712952" y="1970604"/>
            <a:chExt cx="354363" cy="354395"/>
          </a:xfrm>
        </p:grpSpPr>
        <p:sp>
          <p:nvSpPr>
            <p:cNvPr id="13122" name="Google Shape;13122;p6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68"/>
          <p:cNvGrpSpPr/>
          <p:nvPr/>
        </p:nvGrpSpPr>
        <p:grpSpPr>
          <a:xfrm>
            <a:off x="3235438" y="2046804"/>
            <a:ext cx="354363" cy="354745"/>
            <a:chOff x="3235438" y="1970604"/>
            <a:chExt cx="354363" cy="354745"/>
          </a:xfrm>
        </p:grpSpPr>
        <p:sp>
          <p:nvSpPr>
            <p:cNvPr id="13132" name="Google Shape;13132;p6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68"/>
          <p:cNvGrpSpPr/>
          <p:nvPr/>
        </p:nvGrpSpPr>
        <p:grpSpPr>
          <a:xfrm>
            <a:off x="1329585" y="2066125"/>
            <a:ext cx="341472" cy="335074"/>
            <a:chOff x="1329585" y="1989925"/>
            <a:chExt cx="341472" cy="335074"/>
          </a:xfrm>
        </p:grpSpPr>
        <p:sp>
          <p:nvSpPr>
            <p:cNvPr id="13146" name="Google Shape;13146;p6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68"/>
          <p:cNvGrpSpPr/>
          <p:nvPr/>
        </p:nvGrpSpPr>
        <p:grpSpPr>
          <a:xfrm>
            <a:off x="5591871" y="2066106"/>
            <a:ext cx="416649" cy="325597"/>
            <a:chOff x="5626763" y="2013829"/>
            <a:chExt cx="351722" cy="274788"/>
          </a:xfrm>
        </p:grpSpPr>
        <p:sp>
          <p:nvSpPr>
            <p:cNvPr id="13150" name="Google Shape;13150;p6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8"/>
          <p:cNvGrpSpPr/>
          <p:nvPr/>
        </p:nvGrpSpPr>
        <p:grpSpPr>
          <a:xfrm>
            <a:off x="7576605" y="2060077"/>
            <a:ext cx="276698" cy="333133"/>
            <a:chOff x="7576605" y="1983877"/>
            <a:chExt cx="276698" cy="333133"/>
          </a:xfrm>
        </p:grpSpPr>
        <p:sp>
          <p:nvSpPr>
            <p:cNvPr id="13161" name="Google Shape;13161;p6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68"/>
          <p:cNvGrpSpPr/>
          <p:nvPr/>
        </p:nvGrpSpPr>
        <p:grpSpPr>
          <a:xfrm>
            <a:off x="853568" y="2051738"/>
            <a:ext cx="337334" cy="353599"/>
            <a:chOff x="853568" y="1975538"/>
            <a:chExt cx="337334" cy="353599"/>
          </a:xfrm>
        </p:grpSpPr>
        <p:sp>
          <p:nvSpPr>
            <p:cNvPr id="13164" name="Google Shape;13164;p6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8"/>
          <p:cNvGrpSpPr/>
          <p:nvPr/>
        </p:nvGrpSpPr>
        <p:grpSpPr>
          <a:xfrm>
            <a:off x="2770052" y="2085828"/>
            <a:ext cx="327085" cy="277080"/>
            <a:chOff x="2770052" y="2009628"/>
            <a:chExt cx="327085" cy="277080"/>
          </a:xfrm>
        </p:grpSpPr>
        <p:sp>
          <p:nvSpPr>
            <p:cNvPr id="13169" name="Google Shape;13169;p6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68"/>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2" name="Google Shape;13172;p68"/>
          <p:cNvGrpSpPr/>
          <p:nvPr/>
        </p:nvGrpSpPr>
        <p:grpSpPr>
          <a:xfrm>
            <a:off x="4195399" y="2046804"/>
            <a:ext cx="344878" cy="343573"/>
            <a:chOff x="4195399" y="1970604"/>
            <a:chExt cx="344878" cy="343573"/>
          </a:xfrm>
        </p:grpSpPr>
        <p:sp>
          <p:nvSpPr>
            <p:cNvPr id="13173" name="Google Shape;13173;p6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68"/>
          <p:cNvGrpSpPr/>
          <p:nvPr/>
        </p:nvGrpSpPr>
        <p:grpSpPr>
          <a:xfrm>
            <a:off x="4674791" y="2053647"/>
            <a:ext cx="344528" cy="344114"/>
            <a:chOff x="4674791" y="1977447"/>
            <a:chExt cx="344528" cy="344114"/>
          </a:xfrm>
        </p:grpSpPr>
        <p:sp>
          <p:nvSpPr>
            <p:cNvPr id="13178" name="Google Shape;13178;p6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68"/>
          <p:cNvGrpSpPr/>
          <p:nvPr/>
        </p:nvGrpSpPr>
        <p:grpSpPr>
          <a:xfrm>
            <a:off x="6083810" y="1623497"/>
            <a:ext cx="382819" cy="310788"/>
            <a:chOff x="6083810" y="1547297"/>
            <a:chExt cx="382819" cy="310788"/>
          </a:xfrm>
        </p:grpSpPr>
        <p:sp>
          <p:nvSpPr>
            <p:cNvPr id="13205" name="Google Shape;13205;p6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68"/>
          <p:cNvGrpSpPr/>
          <p:nvPr/>
        </p:nvGrpSpPr>
        <p:grpSpPr>
          <a:xfrm>
            <a:off x="6558300" y="1614393"/>
            <a:ext cx="382788" cy="328613"/>
            <a:chOff x="6558300" y="1538193"/>
            <a:chExt cx="382788" cy="328613"/>
          </a:xfrm>
        </p:grpSpPr>
        <p:sp>
          <p:nvSpPr>
            <p:cNvPr id="13224" name="Google Shape;13224;p6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8"/>
          <p:cNvGrpSpPr/>
          <p:nvPr/>
        </p:nvGrpSpPr>
        <p:grpSpPr>
          <a:xfrm>
            <a:off x="5194002" y="1587497"/>
            <a:ext cx="259605" cy="346024"/>
            <a:chOff x="5194002" y="1511297"/>
            <a:chExt cx="259605" cy="346024"/>
          </a:xfrm>
        </p:grpSpPr>
        <p:sp>
          <p:nvSpPr>
            <p:cNvPr id="13227" name="Google Shape;13227;p6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68"/>
          <p:cNvGrpSpPr/>
          <p:nvPr/>
        </p:nvGrpSpPr>
        <p:grpSpPr>
          <a:xfrm>
            <a:off x="1394741" y="1588261"/>
            <a:ext cx="252444" cy="351722"/>
            <a:chOff x="1394741" y="1512061"/>
            <a:chExt cx="252444" cy="351722"/>
          </a:xfrm>
        </p:grpSpPr>
        <p:sp>
          <p:nvSpPr>
            <p:cNvPr id="13232" name="Google Shape;13232;p6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8"/>
          <p:cNvGrpSpPr/>
          <p:nvPr/>
        </p:nvGrpSpPr>
        <p:grpSpPr>
          <a:xfrm>
            <a:off x="855096" y="1580685"/>
            <a:ext cx="380910" cy="339594"/>
            <a:chOff x="855096" y="1504485"/>
            <a:chExt cx="380910" cy="339594"/>
          </a:xfrm>
        </p:grpSpPr>
        <p:sp>
          <p:nvSpPr>
            <p:cNvPr id="13250" name="Google Shape;13250;p6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8"/>
          <p:cNvGrpSpPr/>
          <p:nvPr/>
        </p:nvGrpSpPr>
        <p:grpSpPr>
          <a:xfrm>
            <a:off x="1819576" y="1587879"/>
            <a:ext cx="352103" cy="352103"/>
            <a:chOff x="1819576" y="1511679"/>
            <a:chExt cx="352103" cy="352103"/>
          </a:xfrm>
        </p:grpSpPr>
        <p:sp>
          <p:nvSpPr>
            <p:cNvPr id="13256" name="Google Shape;13256;p6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8"/>
          <p:cNvGrpSpPr/>
          <p:nvPr/>
        </p:nvGrpSpPr>
        <p:grpSpPr>
          <a:xfrm>
            <a:off x="5621097" y="1576961"/>
            <a:ext cx="371424" cy="355446"/>
            <a:chOff x="5621097" y="1500761"/>
            <a:chExt cx="371424" cy="355446"/>
          </a:xfrm>
        </p:grpSpPr>
        <p:sp>
          <p:nvSpPr>
            <p:cNvPr id="13261" name="Google Shape;13261;p6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8"/>
          <p:cNvGrpSpPr/>
          <p:nvPr/>
        </p:nvGrpSpPr>
        <p:grpSpPr>
          <a:xfrm>
            <a:off x="4670239" y="1617799"/>
            <a:ext cx="359679" cy="321833"/>
            <a:chOff x="4670239" y="1541599"/>
            <a:chExt cx="359679" cy="321833"/>
          </a:xfrm>
        </p:grpSpPr>
        <p:sp>
          <p:nvSpPr>
            <p:cNvPr id="13264" name="Google Shape;13264;p6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68"/>
          <p:cNvGrpSpPr/>
          <p:nvPr/>
        </p:nvGrpSpPr>
        <p:grpSpPr>
          <a:xfrm>
            <a:off x="4212429" y="1578585"/>
            <a:ext cx="321037" cy="353822"/>
            <a:chOff x="4212429" y="1502385"/>
            <a:chExt cx="321037" cy="353822"/>
          </a:xfrm>
        </p:grpSpPr>
        <p:sp>
          <p:nvSpPr>
            <p:cNvPr id="13270" name="Google Shape;13270;p6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68"/>
          <p:cNvGrpSpPr/>
          <p:nvPr/>
        </p:nvGrpSpPr>
        <p:grpSpPr>
          <a:xfrm>
            <a:off x="2302788" y="1582181"/>
            <a:ext cx="336188" cy="335425"/>
            <a:chOff x="2302788" y="1505981"/>
            <a:chExt cx="336188" cy="335425"/>
          </a:xfrm>
        </p:grpSpPr>
        <p:sp>
          <p:nvSpPr>
            <p:cNvPr id="13275" name="Google Shape;13275;p6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8"/>
          <p:cNvGrpSpPr/>
          <p:nvPr/>
        </p:nvGrpSpPr>
        <p:grpSpPr>
          <a:xfrm>
            <a:off x="2780301" y="1598096"/>
            <a:ext cx="333133" cy="321037"/>
            <a:chOff x="2780301" y="1521896"/>
            <a:chExt cx="333133" cy="321037"/>
          </a:xfrm>
        </p:grpSpPr>
        <p:sp>
          <p:nvSpPr>
            <p:cNvPr id="13293" name="Google Shape;13293;p6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68"/>
          <p:cNvGrpSpPr/>
          <p:nvPr/>
        </p:nvGrpSpPr>
        <p:grpSpPr>
          <a:xfrm>
            <a:off x="3316159" y="1591285"/>
            <a:ext cx="211892" cy="339594"/>
            <a:chOff x="3316159" y="1515085"/>
            <a:chExt cx="211892" cy="339594"/>
          </a:xfrm>
        </p:grpSpPr>
        <p:sp>
          <p:nvSpPr>
            <p:cNvPr id="13314" name="Google Shape;13314;p6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7" name="Google Shape;13317;p68"/>
            <p:cNvGrpSpPr/>
            <p:nvPr/>
          </p:nvGrpSpPr>
          <p:grpSpPr>
            <a:xfrm>
              <a:off x="3316159" y="1515085"/>
              <a:ext cx="211892" cy="339594"/>
              <a:chOff x="3316159" y="1515085"/>
              <a:chExt cx="211892" cy="339594"/>
            </a:xfrm>
          </p:grpSpPr>
          <p:sp>
            <p:nvSpPr>
              <p:cNvPr id="13318" name="Google Shape;13318;p6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4" name="Google Shape;13324;p68"/>
          <p:cNvGrpSpPr/>
          <p:nvPr/>
        </p:nvGrpSpPr>
        <p:grpSpPr>
          <a:xfrm>
            <a:off x="3716358" y="1620855"/>
            <a:ext cx="361971" cy="314958"/>
            <a:chOff x="3716358" y="1544655"/>
            <a:chExt cx="361971" cy="314958"/>
          </a:xfrm>
        </p:grpSpPr>
        <p:sp>
          <p:nvSpPr>
            <p:cNvPr id="13325" name="Google Shape;13325;p6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0" name="Google Shape;13330;p68"/>
            <p:cNvGrpSpPr/>
            <p:nvPr/>
          </p:nvGrpSpPr>
          <p:grpSpPr>
            <a:xfrm>
              <a:off x="3716358" y="1544655"/>
              <a:ext cx="361971" cy="314958"/>
              <a:chOff x="3716358" y="1544655"/>
              <a:chExt cx="361971" cy="314958"/>
            </a:xfrm>
          </p:grpSpPr>
          <p:sp>
            <p:nvSpPr>
              <p:cNvPr id="13331" name="Google Shape;13331;p6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36" name="Google Shape;13336;p68"/>
          <p:cNvGrpSpPr/>
          <p:nvPr/>
        </p:nvGrpSpPr>
        <p:grpSpPr>
          <a:xfrm>
            <a:off x="7011924" y="1633752"/>
            <a:ext cx="499533" cy="305136"/>
            <a:chOff x="7009649" y="1541981"/>
            <a:chExt cx="524940" cy="320655"/>
          </a:xfrm>
        </p:grpSpPr>
        <p:sp>
          <p:nvSpPr>
            <p:cNvPr id="13337" name="Google Shape;13337;p6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8"/>
          <p:cNvGrpSpPr/>
          <p:nvPr/>
        </p:nvGrpSpPr>
        <p:grpSpPr>
          <a:xfrm>
            <a:off x="8034034" y="1594309"/>
            <a:ext cx="282746" cy="340358"/>
            <a:chOff x="8034034" y="1518109"/>
            <a:chExt cx="282746" cy="340358"/>
          </a:xfrm>
        </p:grpSpPr>
        <p:sp>
          <p:nvSpPr>
            <p:cNvPr id="13346" name="Google Shape;13346;p6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8"/>
          <p:cNvGrpSpPr/>
          <p:nvPr/>
        </p:nvGrpSpPr>
        <p:grpSpPr>
          <a:xfrm>
            <a:off x="7582302" y="1576134"/>
            <a:ext cx="369133" cy="360411"/>
            <a:chOff x="7582302" y="1499934"/>
            <a:chExt cx="369133" cy="360411"/>
          </a:xfrm>
        </p:grpSpPr>
        <p:sp>
          <p:nvSpPr>
            <p:cNvPr id="13351" name="Google Shape;13351;p6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68"/>
          <p:cNvGrpSpPr/>
          <p:nvPr/>
        </p:nvGrpSpPr>
        <p:grpSpPr>
          <a:xfrm>
            <a:off x="6196089" y="3893352"/>
            <a:ext cx="346056" cy="345674"/>
            <a:chOff x="2238181" y="4120624"/>
            <a:chExt cx="346056" cy="345674"/>
          </a:xfrm>
        </p:grpSpPr>
        <p:grpSp>
          <p:nvGrpSpPr>
            <p:cNvPr id="13357" name="Google Shape;13357;p68"/>
            <p:cNvGrpSpPr/>
            <p:nvPr/>
          </p:nvGrpSpPr>
          <p:grpSpPr>
            <a:xfrm>
              <a:off x="2309155" y="4177413"/>
              <a:ext cx="203862" cy="231903"/>
              <a:chOff x="1512725" y="258500"/>
              <a:chExt cx="4570900" cy="5199625"/>
            </a:xfrm>
          </p:grpSpPr>
          <p:sp>
            <p:nvSpPr>
              <p:cNvPr id="13358" name="Google Shape;13358;p6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0" name="Google Shape;13360;p6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1" name="Google Shape;13361;p6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65"/>
        <p:cNvGrpSpPr/>
        <p:nvPr/>
      </p:nvGrpSpPr>
      <p:grpSpPr>
        <a:xfrm>
          <a:off x="0" y="0"/>
          <a:ext cx="0" cy="0"/>
          <a:chOff x="0" y="0"/>
          <a:chExt cx="0" cy="0"/>
        </a:xfrm>
      </p:grpSpPr>
      <p:pic>
        <p:nvPicPr>
          <p:cNvPr id="13366" name="Google Shape;1336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108522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02</a:t>
            </a:r>
            <a:endParaRPr dirty="0"/>
          </a:p>
        </p:txBody>
      </p:sp>
      <p:sp>
        <p:nvSpPr>
          <p:cNvPr id="1113" name="Google Shape;1113;p33"/>
          <p:cNvSpPr txBox="1">
            <a:spLocks noGrp="1"/>
          </p:cNvSpPr>
          <p:nvPr>
            <p:ph type="title" idx="2"/>
          </p:nvPr>
        </p:nvSpPr>
        <p:spPr>
          <a:xfrm>
            <a:off x="1368162" y="2347850"/>
            <a:ext cx="5176963"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Datenübertragung</a:t>
            </a:r>
            <a:br>
              <a:rPr lang="en" b="0" dirty="0">
                <a:latin typeface="Montserrat Medium"/>
                <a:ea typeface="Montserrat Medium"/>
                <a:cs typeface="Montserrat Medium"/>
                <a:sym typeface="Montserrat Medium"/>
              </a:rPr>
            </a:br>
            <a:r>
              <a:rPr lang="en" b="0" dirty="0">
                <a:latin typeface="Montserrat Medium"/>
                <a:ea typeface="Montserrat Medium"/>
                <a:cs typeface="Montserrat Medium"/>
                <a:sym typeface="Montserrat Medium"/>
              </a:rPr>
              <a:t>&amp; 3D-Druck</a:t>
            </a:r>
            <a:br>
              <a:rPr lang="en" b="0" dirty="0">
                <a:latin typeface="Montserrat Medium"/>
                <a:ea typeface="Montserrat Medium"/>
                <a:cs typeface="Montserrat Medium"/>
                <a:sym typeface="Montserrat Medium"/>
              </a:rPr>
            </a:b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587180"/>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Ben Heinicke</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05504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de-DE" dirty="0"/>
              <a:t>Drohnenaufbau</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Grafik 7">
            <a:extLst>
              <a:ext uri="{FF2B5EF4-FFF2-40B4-BE49-F238E27FC236}">
                <a16:creationId xmlns:a16="http://schemas.microsoft.com/office/drawing/2014/main" id="{E8E26542-91AF-EE7E-26CF-6308F3690E5D}"/>
              </a:ext>
            </a:extLst>
          </p:cNvPr>
          <p:cNvPicPr>
            <a:picLocks noChangeAspect="1"/>
          </p:cNvPicPr>
          <p:nvPr/>
        </p:nvPicPr>
        <p:blipFill>
          <a:blip r:embed="rId3"/>
          <a:stretch>
            <a:fillRect/>
          </a:stretch>
        </p:blipFill>
        <p:spPr>
          <a:xfrm>
            <a:off x="1395138" y="2273350"/>
            <a:ext cx="6324600" cy="1428750"/>
          </a:xfrm>
          <a:prstGeom prst="rect">
            <a:avLst/>
          </a:prstGeom>
        </p:spPr>
      </p:pic>
      <p:sp>
        <p:nvSpPr>
          <p:cNvPr id="9" name="Rechteck 8">
            <a:extLst>
              <a:ext uri="{FF2B5EF4-FFF2-40B4-BE49-F238E27FC236}">
                <a16:creationId xmlns:a16="http://schemas.microsoft.com/office/drawing/2014/main" id="{9931FDAF-37B3-D357-5828-A17DF0F2750E}"/>
              </a:ext>
            </a:extLst>
          </p:cNvPr>
          <p:cNvSpPr/>
          <p:nvPr/>
        </p:nvSpPr>
        <p:spPr>
          <a:xfrm>
            <a:off x="3899647" y="1520073"/>
            <a:ext cx="1301517" cy="708331"/>
          </a:xfrm>
          <a:prstGeom prst="rect">
            <a:avLst/>
          </a:prstGeom>
          <a:noFill/>
          <a:ln w="38100">
            <a:solidFill>
              <a:srgbClr val="4E5E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F5372D56-503B-6C61-D780-CDF6ACC046F6}"/>
              </a:ext>
            </a:extLst>
          </p:cNvPr>
          <p:cNvSpPr/>
          <p:nvPr/>
        </p:nvSpPr>
        <p:spPr>
          <a:xfrm>
            <a:off x="3899646" y="3328747"/>
            <a:ext cx="1301517" cy="373354"/>
          </a:xfrm>
          <a:prstGeom prst="rect">
            <a:avLst/>
          </a:prstGeom>
          <a:noFill/>
          <a:ln w="381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Gleichschenkliges Dreieck 10">
            <a:extLst>
              <a:ext uri="{FF2B5EF4-FFF2-40B4-BE49-F238E27FC236}">
                <a16:creationId xmlns:a16="http://schemas.microsoft.com/office/drawing/2014/main" id="{73859E92-2750-D43A-81C3-3F4778EAA7F5}"/>
              </a:ext>
            </a:extLst>
          </p:cNvPr>
          <p:cNvSpPr/>
          <p:nvPr/>
        </p:nvSpPr>
        <p:spPr>
          <a:xfrm rot="10800000">
            <a:off x="2232213" y="3174098"/>
            <a:ext cx="396688" cy="994652"/>
          </a:xfrm>
          <a:prstGeom prst="triangle">
            <a:avLst/>
          </a:prstGeom>
          <a:noFill/>
          <a:ln>
            <a:solidFill>
              <a:srgbClr val="4E5E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Gleichschenkliges Dreieck 11">
            <a:extLst>
              <a:ext uri="{FF2B5EF4-FFF2-40B4-BE49-F238E27FC236}">
                <a16:creationId xmlns:a16="http://schemas.microsoft.com/office/drawing/2014/main" id="{4423BBAC-D156-93C0-8430-2418DA78540E}"/>
              </a:ext>
            </a:extLst>
          </p:cNvPr>
          <p:cNvSpPr/>
          <p:nvPr/>
        </p:nvSpPr>
        <p:spPr>
          <a:xfrm rot="10800000">
            <a:off x="6485859" y="3175872"/>
            <a:ext cx="396688" cy="994652"/>
          </a:xfrm>
          <a:prstGeom prst="triangle">
            <a:avLst/>
          </a:prstGeom>
          <a:noFill/>
          <a:ln>
            <a:solidFill>
              <a:srgbClr val="4E5E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2032FB6B-C3F6-C7E8-6E15-5BE171FC1A27}"/>
              </a:ext>
            </a:extLst>
          </p:cNvPr>
          <p:cNvSpPr/>
          <p:nvPr/>
        </p:nvSpPr>
        <p:spPr>
          <a:xfrm>
            <a:off x="3899645" y="2376761"/>
            <a:ext cx="1301517" cy="708331"/>
          </a:xfrm>
          <a:prstGeom prst="rect">
            <a:avLst/>
          </a:prstGeom>
          <a:noFill/>
          <a:ln w="38100">
            <a:solidFill>
              <a:srgbClr val="F6F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grpSp>
        <p:nvGrpSpPr>
          <p:cNvPr id="25" name="Gruppieren 24">
            <a:extLst>
              <a:ext uri="{FF2B5EF4-FFF2-40B4-BE49-F238E27FC236}">
                <a16:creationId xmlns:a16="http://schemas.microsoft.com/office/drawing/2014/main" id="{7A756AAD-6249-B846-FAA5-053F0861F4AF}"/>
              </a:ext>
            </a:extLst>
          </p:cNvPr>
          <p:cNvGrpSpPr/>
          <p:nvPr/>
        </p:nvGrpSpPr>
        <p:grpSpPr>
          <a:xfrm>
            <a:off x="1189442" y="1871230"/>
            <a:ext cx="988983" cy="1180362"/>
            <a:chOff x="1189442" y="1871230"/>
            <a:chExt cx="988983" cy="1180362"/>
          </a:xfrm>
        </p:grpSpPr>
        <p:cxnSp>
          <p:nvCxnSpPr>
            <p:cNvPr id="18" name="Gerader Verbinder 17">
              <a:extLst>
                <a:ext uri="{FF2B5EF4-FFF2-40B4-BE49-F238E27FC236}">
                  <a16:creationId xmlns:a16="http://schemas.microsoft.com/office/drawing/2014/main" id="{A06DB6FE-866D-939E-526A-A3D9E091AFD9}"/>
                </a:ext>
              </a:extLst>
            </p:cNvPr>
            <p:cNvCxnSpPr>
              <a:cxnSpLocks/>
            </p:cNvCxnSpPr>
            <p:nvPr/>
          </p:nvCxnSpPr>
          <p:spPr>
            <a:xfrm>
              <a:off x="1189442" y="1871230"/>
              <a:ext cx="0" cy="1180362"/>
            </a:xfrm>
            <a:prstGeom prst="line">
              <a:avLst/>
            </a:prstGeom>
            <a:ln w="38100">
              <a:solidFill>
                <a:srgbClr val="4E5EA3"/>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id="{D23AE603-561A-657F-795B-3E3D87A1295C}"/>
                </a:ext>
              </a:extLst>
            </p:cNvPr>
            <p:cNvCxnSpPr>
              <a:cxnSpLocks/>
            </p:cNvCxnSpPr>
            <p:nvPr/>
          </p:nvCxnSpPr>
          <p:spPr>
            <a:xfrm>
              <a:off x="1209614" y="3034793"/>
              <a:ext cx="968811" cy="0"/>
            </a:xfrm>
            <a:prstGeom prst="line">
              <a:avLst/>
            </a:prstGeom>
            <a:ln w="38100">
              <a:solidFill>
                <a:srgbClr val="4E5EA3"/>
              </a:solidFill>
            </a:ln>
          </p:spPr>
          <p:style>
            <a:lnRef idx="1">
              <a:schemeClr val="accent1"/>
            </a:lnRef>
            <a:fillRef idx="0">
              <a:schemeClr val="accent1"/>
            </a:fillRef>
            <a:effectRef idx="0">
              <a:schemeClr val="accent1"/>
            </a:effectRef>
            <a:fontRef idx="minor">
              <a:schemeClr val="tx1"/>
            </a:fontRef>
          </p:style>
        </p:cxnSp>
      </p:grpSp>
      <p:grpSp>
        <p:nvGrpSpPr>
          <p:cNvPr id="26" name="Gruppieren 25">
            <a:extLst>
              <a:ext uri="{FF2B5EF4-FFF2-40B4-BE49-F238E27FC236}">
                <a16:creationId xmlns:a16="http://schemas.microsoft.com/office/drawing/2014/main" id="{9AAC8AE7-75E5-3A8E-77EE-F6CDFC3E128F}"/>
              </a:ext>
            </a:extLst>
          </p:cNvPr>
          <p:cNvGrpSpPr/>
          <p:nvPr/>
        </p:nvGrpSpPr>
        <p:grpSpPr>
          <a:xfrm flipH="1">
            <a:off x="6940913" y="1840930"/>
            <a:ext cx="988983" cy="1180362"/>
            <a:chOff x="1189442" y="1871230"/>
            <a:chExt cx="988983" cy="1180362"/>
          </a:xfrm>
        </p:grpSpPr>
        <p:cxnSp>
          <p:nvCxnSpPr>
            <p:cNvPr id="27" name="Gerader Verbinder 26">
              <a:extLst>
                <a:ext uri="{FF2B5EF4-FFF2-40B4-BE49-F238E27FC236}">
                  <a16:creationId xmlns:a16="http://schemas.microsoft.com/office/drawing/2014/main" id="{2238FFB0-C7A4-7839-4E15-E612E71F4E86}"/>
                </a:ext>
              </a:extLst>
            </p:cNvPr>
            <p:cNvCxnSpPr>
              <a:cxnSpLocks/>
            </p:cNvCxnSpPr>
            <p:nvPr/>
          </p:nvCxnSpPr>
          <p:spPr>
            <a:xfrm>
              <a:off x="1189442" y="1871230"/>
              <a:ext cx="0" cy="1180362"/>
            </a:xfrm>
            <a:prstGeom prst="line">
              <a:avLst/>
            </a:prstGeom>
            <a:ln w="38100">
              <a:solidFill>
                <a:srgbClr val="4E5EA3"/>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F2E01604-F08C-887B-9887-9D6EC6DE0243}"/>
                </a:ext>
              </a:extLst>
            </p:cNvPr>
            <p:cNvCxnSpPr>
              <a:cxnSpLocks/>
            </p:cNvCxnSpPr>
            <p:nvPr/>
          </p:nvCxnSpPr>
          <p:spPr>
            <a:xfrm>
              <a:off x="1209614" y="3034793"/>
              <a:ext cx="968811" cy="0"/>
            </a:xfrm>
            <a:prstGeom prst="line">
              <a:avLst/>
            </a:prstGeom>
            <a:ln w="38100">
              <a:solidFill>
                <a:srgbClr val="4E5EA3"/>
              </a:solidFill>
            </a:ln>
          </p:spPr>
          <p:style>
            <a:lnRef idx="1">
              <a:schemeClr val="accent1"/>
            </a:lnRef>
            <a:fillRef idx="0">
              <a:schemeClr val="accent1"/>
            </a:fillRef>
            <a:effectRef idx="0">
              <a:schemeClr val="accent1"/>
            </a:effectRef>
            <a:fontRef idx="minor">
              <a:schemeClr val="tx1"/>
            </a:fontRef>
          </p:style>
        </p:cxnSp>
      </p:grpSp>
      <p:sp>
        <p:nvSpPr>
          <p:cNvPr id="29" name="Textfeld 28">
            <a:extLst>
              <a:ext uri="{FF2B5EF4-FFF2-40B4-BE49-F238E27FC236}">
                <a16:creationId xmlns:a16="http://schemas.microsoft.com/office/drawing/2014/main" id="{ED2E33EA-12F2-BBA0-6E24-0E5DA703ED45}"/>
              </a:ext>
            </a:extLst>
          </p:cNvPr>
          <p:cNvSpPr txBox="1"/>
          <p:nvPr/>
        </p:nvSpPr>
        <p:spPr>
          <a:xfrm>
            <a:off x="3939666" y="1555972"/>
            <a:ext cx="1261496" cy="646331"/>
          </a:xfrm>
          <a:prstGeom prst="rect">
            <a:avLst/>
          </a:prstGeom>
          <a:noFill/>
          <a:ln>
            <a:noFill/>
          </a:ln>
        </p:spPr>
        <p:txBody>
          <a:bodyPr wrap="square" rtlCol="0">
            <a:spAutoFit/>
          </a:bodyPr>
          <a:lstStyle/>
          <a:p>
            <a:r>
              <a:rPr lang="de-DE" sz="1200" dirty="0"/>
              <a:t>Flight -Controller &amp; Sensorplatine</a:t>
            </a:r>
          </a:p>
        </p:txBody>
      </p:sp>
      <p:sp>
        <p:nvSpPr>
          <p:cNvPr id="30" name="Textfeld 29">
            <a:extLst>
              <a:ext uri="{FF2B5EF4-FFF2-40B4-BE49-F238E27FC236}">
                <a16:creationId xmlns:a16="http://schemas.microsoft.com/office/drawing/2014/main" id="{EFD17A5B-9C21-902B-98B0-BE45A598EEC5}"/>
              </a:ext>
            </a:extLst>
          </p:cNvPr>
          <p:cNvSpPr txBox="1"/>
          <p:nvPr/>
        </p:nvSpPr>
        <p:spPr>
          <a:xfrm>
            <a:off x="3917246" y="2407627"/>
            <a:ext cx="1261496" cy="646331"/>
          </a:xfrm>
          <a:prstGeom prst="rect">
            <a:avLst/>
          </a:prstGeom>
          <a:noFill/>
          <a:ln>
            <a:noFill/>
          </a:ln>
        </p:spPr>
        <p:txBody>
          <a:bodyPr wrap="square" rtlCol="0">
            <a:spAutoFit/>
          </a:bodyPr>
          <a:lstStyle/>
          <a:p>
            <a:r>
              <a:rPr lang="de-DE" sz="1200" dirty="0">
                <a:solidFill>
                  <a:srgbClr val="F6F6FF"/>
                </a:solidFill>
              </a:rPr>
              <a:t>Sender, Empfänger, Kamera &amp; ESC</a:t>
            </a:r>
          </a:p>
        </p:txBody>
      </p:sp>
      <p:sp>
        <p:nvSpPr>
          <p:cNvPr id="31" name="Textfeld 30">
            <a:extLst>
              <a:ext uri="{FF2B5EF4-FFF2-40B4-BE49-F238E27FC236}">
                <a16:creationId xmlns:a16="http://schemas.microsoft.com/office/drawing/2014/main" id="{10FBAC68-F554-5670-0219-7481B6AC682E}"/>
              </a:ext>
            </a:extLst>
          </p:cNvPr>
          <p:cNvSpPr txBox="1"/>
          <p:nvPr/>
        </p:nvSpPr>
        <p:spPr>
          <a:xfrm>
            <a:off x="3915002" y="3360113"/>
            <a:ext cx="1261496" cy="276999"/>
          </a:xfrm>
          <a:prstGeom prst="rect">
            <a:avLst/>
          </a:prstGeom>
          <a:noFill/>
          <a:ln>
            <a:noFill/>
          </a:ln>
        </p:spPr>
        <p:txBody>
          <a:bodyPr wrap="square" rtlCol="0">
            <a:spAutoFit/>
          </a:bodyPr>
          <a:lstStyle/>
          <a:p>
            <a:pPr algn="ctr"/>
            <a:r>
              <a:rPr lang="de-DE" sz="1200" dirty="0" err="1"/>
              <a:t>LiPo</a:t>
            </a:r>
            <a:r>
              <a:rPr lang="de-DE" sz="1200" dirty="0"/>
              <a:t> - Akku</a:t>
            </a:r>
          </a:p>
        </p:txBody>
      </p:sp>
    </p:spTree>
    <p:extLst>
      <p:ext uri="{BB962C8B-B14F-4D97-AF65-F5344CB8AC3E}">
        <p14:creationId xmlns:p14="http://schemas.microsoft.com/office/powerpoint/2010/main" val="2174850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de-DE" dirty="0"/>
              <a:t>Drohnenaufbau</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Grafik 7">
            <a:extLst>
              <a:ext uri="{FF2B5EF4-FFF2-40B4-BE49-F238E27FC236}">
                <a16:creationId xmlns:a16="http://schemas.microsoft.com/office/drawing/2014/main" id="{E8E26542-91AF-EE7E-26CF-6308F3690E5D}"/>
              </a:ext>
            </a:extLst>
          </p:cNvPr>
          <p:cNvPicPr>
            <a:picLocks noChangeAspect="1"/>
          </p:cNvPicPr>
          <p:nvPr/>
        </p:nvPicPr>
        <p:blipFill>
          <a:blip r:embed="rId3"/>
          <a:stretch>
            <a:fillRect/>
          </a:stretch>
        </p:blipFill>
        <p:spPr>
          <a:xfrm>
            <a:off x="1395138" y="2273350"/>
            <a:ext cx="6324600" cy="1428750"/>
          </a:xfrm>
          <a:prstGeom prst="rect">
            <a:avLst/>
          </a:prstGeom>
        </p:spPr>
      </p:pic>
      <p:sp>
        <p:nvSpPr>
          <p:cNvPr id="13" name="Rechteck 12">
            <a:extLst>
              <a:ext uri="{FF2B5EF4-FFF2-40B4-BE49-F238E27FC236}">
                <a16:creationId xmlns:a16="http://schemas.microsoft.com/office/drawing/2014/main" id="{2032FB6B-C3F6-C7E8-6E15-5BE171FC1A27}"/>
              </a:ext>
            </a:extLst>
          </p:cNvPr>
          <p:cNvSpPr/>
          <p:nvPr/>
        </p:nvSpPr>
        <p:spPr>
          <a:xfrm>
            <a:off x="3807619" y="2385439"/>
            <a:ext cx="1507331" cy="635854"/>
          </a:xfrm>
          <a:prstGeom prst="rect">
            <a:avLst/>
          </a:prstGeom>
          <a:noFill/>
          <a:ln w="38100">
            <a:solidFill>
              <a:srgbClr val="F6F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grpSp>
        <p:nvGrpSpPr>
          <p:cNvPr id="25" name="Gruppieren 24">
            <a:extLst>
              <a:ext uri="{FF2B5EF4-FFF2-40B4-BE49-F238E27FC236}">
                <a16:creationId xmlns:a16="http://schemas.microsoft.com/office/drawing/2014/main" id="{7A756AAD-6249-B846-FAA5-053F0861F4AF}"/>
              </a:ext>
            </a:extLst>
          </p:cNvPr>
          <p:cNvGrpSpPr/>
          <p:nvPr/>
        </p:nvGrpSpPr>
        <p:grpSpPr>
          <a:xfrm>
            <a:off x="1189442" y="1871230"/>
            <a:ext cx="988983" cy="1180362"/>
            <a:chOff x="1189442" y="1871230"/>
            <a:chExt cx="988983" cy="1180362"/>
          </a:xfrm>
        </p:grpSpPr>
        <p:cxnSp>
          <p:nvCxnSpPr>
            <p:cNvPr id="18" name="Gerader Verbinder 17">
              <a:extLst>
                <a:ext uri="{FF2B5EF4-FFF2-40B4-BE49-F238E27FC236}">
                  <a16:creationId xmlns:a16="http://schemas.microsoft.com/office/drawing/2014/main" id="{A06DB6FE-866D-939E-526A-A3D9E091AFD9}"/>
                </a:ext>
              </a:extLst>
            </p:cNvPr>
            <p:cNvCxnSpPr>
              <a:cxnSpLocks/>
            </p:cNvCxnSpPr>
            <p:nvPr/>
          </p:nvCxnSpPr>
          <p:spPr>
            <a:xfrm>
              <a:off x="1189442" y="1871230"/>
              <a:ext cx="0" cy="118036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id="{D23AE603-561A-657F-795B-3E3D87A1295C}"/>
                </a:ext>
              </a:extLst>
            </p:cNvPr>
            <p:cNvCxnSpPr>
              <a:cxnSpLocks/>
            </p:cNvCxnSpPr>
            <p:nvPr/>
          </p:nvCxnSpPr>
          <p:spPr>
            <a:xfrm>
              <a:off x="1209614" y="3034793"/>
              <a:ext cx="9688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6" name="Gruppieren 25">
            <a:extLst>
              <a:ext uri="{FF2B5EF4-FFF2-40B4-BE49-F238E27FC236}">
                <a16:creationId xmlns:a16="http://schemas.microsoft.com/office/drawing/2014/main" id="{9AAC8AE7-75E5-3A8E-77EE-F6CDFC3E128F}"/>
              </a:ext>
            </a:extLst>
          </p:cNvPr>
          <p:cNvGrpSpPr/>
          <p:nvPr/>
        </p:nvGrpSpPr>
        <p:grpSpPr>
          <a:xfrm flipH="1">
            <a:off x="6940913" y="1840930"/>
            <a:ext cx="988983" cy="1180362"/>
            <a:chOff x="1189442" y="1871230"/>
            <a:chExt cx="988983" cy="1180362"/>
          </a:xfrm>
        </p:grpSpPr>
        <p:cxnSp>
          <p:nvCxnSpPr>
            <p:cNvPr id="27" name="Gerader Verbinder 26">
              <a:extLst>
                <a:ext uri="{FF2B5EF4-FFF2-40B4-BE49-F238E27FC236}">
                  <a16:creationId xmlns:a16="http://schemas.microsoft.com/office/drawing/2014/main" id="{2238FFB0-C7A4-7839-4E15-E612E71F4E86}"/>
                </a:ext>
              </a:extLst>
            </p:cNvPr>
            <p:cNvCxnSpPr>
              <a:cxnSpLocks/>
            </p:cNvCxnSpPr>
            <p:nvPr/>
          </p:nvCxnSpPr>
          <p:spPr>
            <a:xfrm>
              <a:off x="1189442" y="1871230"/>
              <a:ext cx="0" cy="118036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F2E01604-F08C-887B-9887-9D6EC6DE0243}"/>
                </a:ext>
              </a:extLst>
            </p:cNvPr>
            <p:cNvCxnSpPr>
              <a:cxnSpLocks/>
            </p:cNvCxnSpPr>
            <p:nvPr/>
          </p:nvCxnSpPr>
          <p:spPr>
            <a:xfrm>
              <a:off x="1209614" y="3034793"/>
              <a:ext cx="9688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0" name="Textfeld 29">
            <a:extLst>
              <a:ext uri="{FF2B5EF4-FFF2-40B4-BE49-F238E27FC236}">
                <a16:creationId xmlns:a16="http://schemas.microsoft.com/office/drawing/2014/main" id="{EFD17A5B-9C21-902B-98B0-BE45A598EEC5}"/>
              </a:ext>
            </a:extLst>
          </p:cNvPr>
          <p:cNvSpPr txBox="1"/>
          <p:nvPr/>
        </p:nvSpPr>
        <p:spPr>
          <a:xfrm>
            <a:off x="3807619" y="2385572"/>
            <a:ext cx="1593050" cy="646331"/>
          </a:xfrm>
          <a:prstGeom prst="rect">
            <a:avLst/>
          </a:prstGeom>
          <a:noFill/>
          <a:ln>
            <a:noFill/>
          </a:ln>
        </p:spPr>
        <p:txBody>
          <a:bodyPr wrap="square" rtlCol="0">
            <a:spAutoFit/>
          </a:bodyPr>
          <a:lstStyle/>
          <a:p>
            <a:r>
              <a:rPr lang="de-DE" sz="1200" dirty="0">
                <a:solidFill>
                  <a:srgbClr val="F6F6FF"/>
                </a:solidFill>
              </a:rPr>
              <a:t>FC + ESC - Stack Sender, Empfänger, Kamera &amp; ESC</a:t>
            </a:r>
          </a:p>
        </p:txBody>
      </p:sp>
      <p:sp>
        <p:nvSpPr>
          <p:cNvPr id="2" name="Rechteck 1">
            <a:extLst>
              <a:ext uri="{FF2B5EF4-FFF2-40B4-BE49-F238E27FC236}">
                <a16:creationId xmlns:a16="http://schemas.microsoft.com/office/drawing/2014/main" id="{8D0682B1-CF4A-5678-0F60-63848AA02816}"/>
              </a:ext>
            </a:extLst>
          </p:cNvPr>
          <p:cNvSpPr/>
          <p:nvPr/>
        </p:nvSpPr>
        <p:spPr>
          <a:xfrm>
            <a:off x="3899646" y="1857128"/>
            <a:ext cx="1301517" cy="373354"/>
          </a:xfrm>
          <a:prstGeom prst="rect">
            <a:avLst/>
          </a:prstGeom>
          <a:noFill/>
          <a:ln w="381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Textfeld 2">
            <a:extLst>
              <a:ext uri="{FF2B5EF4-FFF2-40B4-BE49-F238E27FC236}">
                <a16:creationId xmlns:a16="http://schemas.microsoft.com/office/drawing/2014/main" id="{022B0DF3-B73C-EFD4-C016-D264F32FEC28}"/>
              </a:ext>
            </a:extLst>
          </p:cNvPr>
          <p:cNvSpPr txBox="1"/>
          <p:nvPr/>
        </p:nvSpPr>
        <p:spPr>
          <a:xfrm>
            <a:off x="3915002" y="1888494"/>
            <a:ext cx="1261496" cy="276999"/>
          </a:xfrm>
          <a:prstGeom prst="rect">
            <a:avLst/>
          </a:prstGeom>
          <a:noFill/>
          <a:ln>
            <a:noFill/>
          </a:ln>
        </p:spPr>
        <p:txBody>
          <a:bodyPr wrap="square" rtlCol="0">
            <a:spAutoFit/>
          </a:bodyPr>
          <a:lstStyle/>
          <a:p>
            <a:pPr algn="ctr"/>
            <a:r>
              <a:rPr lang="de-DE" sz="1200" dirty="0" err="1"/>
              <a:t>LiPo</a:t>
            </a:r>
            <a:r>
              <a:rPr lang="de-DE" sz="1200" dirty="0"/>
              <a:t> - Akku</a:t>
            </a:r>
          </a:p>
        </p:txBody>
      </p:sp>
    </p:spTree>
    <p:extLst>
      <p:ext uri="{BB962C8B-B14F-4D97-AF65-F5344CB8AC3E}">
        <p14:creationId xmlns:p14="http://schemas.microsoft.com/office/powerpoint/2010/main" val="2663565229"/>
      </p:ext>
    </p:extLst>
  </p:cSld>
  <p:clrMapOvr>
    <a:masterClrMapping/>
  </p:clrMapOvr>
</p:sld>
</file>

<file path=ppt/theme/theme1.xml><?xml version="1.0" encoding="utf-8"?>
<a:theme xmlns:a="http://schemas.openxmlformats.org/drawingml/2006/main" name="IT Department Meeting by Slidesgo">
  <a:themeElements>
    <a:clrScheme name="Simple Light">
      <a:dk1>
        <a:srgbClr val="F6F6FF"/>
      </a:dk1>
      <a:lt1>
        <a:srgbClr val="4E5EA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E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1402</Words>
  <Application>Microsoft Office PowerPoint</Application>
  <PresentationFormat>Bildschirmpräsentation (16:9)</PresentationFormat>
  <Paragraphs>272</Paragraphs>
  <Slides>58</Slides>
  <Notes>57</Notes>
  <HiddenSlides>0</HiddenSlides>
  <MMClips>0</MMClips>
  <ScaleCrop>false</ScaleCrop>
  <HeadingPairs>
    <vt:vector size="6" baseType="variant">
      <vt:variant>
        <vt:lpstr>Verwendete Schriftarten</vt:lpstr>
      </vt:variant>
      <vt:variant>
        <vt:i4>9</vt:i4>
      </vt:variant>
      <vt:variant>
        <vt:lpstr>Design</vt:lpstr>
      </vt:variant>
      <vt:variant>
        <vt:i4>2</vt:i4>
      </vt:variant>
      <vt:variant>
        <vt:lpstr>Folientitel</vt:lpstr>
      </vt:variant>
      <vt:variant>
        <vt:i4>58</vt:i4>
      </vt:variant>
    </vt:vector>
  </HeadingPairs>
  <TitlesOfParts>
    <vt:vector size="69" baseType="lpstr">
      <vt:lpstr>Amatic SC</vt:lpstr>
      <vt:lpstr>Proxima Nova</vt:lpstr>
      <vt:lpstr>Calibri</vt:lpstr>
      <vt:lpstr>Tajawal</vt:lpstr>
      <vt:lpstr>Roboto Medium</vt:lpstr>
      <vt:lpstr>Jost</vt:lpstr>
      <vt:lpstr>Montserrat Medium</vt:lpstr>
      <vt:lpstr>Montserrat</vt:lpstr>
      <vt:lpstr>Arial</vt:lpstr>
      <vt:lpstr>IT Department Meeting by Slidesgo</vt:lpstr>
      <vt:lpstr>Slidesgo Final Pages</vt:lpstr>
      <vt:lpstr>FPV – Drohne Diplomarbeit</vt:lpstr>
      <vt:lpstr>Team</vt:lpstr>
      <vt:lpstr>PowerPoint-Präsentation</vt:lpstr>
      <vt:lpstr>01</vt:lpstr>
      <vt:lpstr>Zukunftspläne</vt:lpstr>
      <vt:lpstr>Zeitaufwand</vt:lpstr>
      <vt:lpstr>02</vt:lpstr>
      <vt:lpstr>Drohnenaufbau</vt:lpstr>
      <vt:lpstr>Drohnenaufbau</vt:lpstr>
      <vt:lpstr>3D-Design</vt:lpstr>
      <vt:lpstr>3D-Design</vt:lpstr>
      <vt:lpstr>PowerPoint-Präsentation</vt:lpstr>
      <vt:lpstr>Datenübertragung</vt:lpstr>
      <vt:lpstr>Verwendete Programme</vt:lpstr>
      <vt:lpstr>Zukunftspläne</vt:lpstr>
      <vt:lpstr>PowerPoint-Präsentation</vt:lpstr>
      <vt:lpstr>03</vt:lpstr>
      <vt:lpstr>Zukunftspläne</vt:lpstr>
      <vt:lpstr>Zeitaufwand</vt:lpstr>
      <vt:lpstr>04</vt:lpstr>
      <vt:lpstr>Zukunftspläne</vt:lpstr>
      <vt:lpstr>Zeitaufwand</vt:lpstr>
      <vt:lpstr>—QUELQU'UN DE CÉLÈBRE</vt:lpstr>
      <vt:lpstr>CALENDRIER DU PROJET</vt:lpstr>
      <vt:lpstr>LISTE DE CONTRÔLE DE LA STRATÉGIE</vt:lpstr>
      <vt:lpstr>POINTS CLÉS</vt:lpstr>
      <vt:lpstr>150 000</vt:lpstr>
      <vt:lpstr>CHRONOLOGIE DU PROJET</vt:lpstr>
      <vt:lpstr>Mots Géniaux</vt:lpstr>
      <vt:lpstr>TABLEAU DE BORD KPI</vt:lpstr>
      <vt:lpstr>RAPPORT DE SITUATION</vt:lpstr>
      <vt:lpstr>RÉSUMÉ DU RAID</vt:lpstr>
      <vt:lpstr>UNE IMAGE VAUT MILLE MOTS</vt:lpstr>
      <vt:lpstr>ÉVÉNEMENTS À VENIR</vt:lpstr>
      <vt:lpstr>OÙ NOUS VOULONS ÊTRE</vt:lpstr>
      <vt:lpstr>9h 55m 23s</vt:lpstr>
      <vt:lpstr>MULTIMÉDIA</vt:lpstr>
      <vt:lpstr>MERCI !</vt:lpstr>
      <vt:lpstr>RESSOURCES ALTERNATIVES</vt:lpstr>
      <vt:lpstr>RESSOURCES</vt:lpstr>
      <vt:lpstr>Instructions for use</vt:lpstr>
      <vt:lpstr>Instructions for use (premium users)</vt:lpstr>
      <vt:lpstr>Fonts &amp; colors used</vt:lpstr>
      <vt:lpstr>Storyset</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 PV – Drohne Diplomarbeit</dc:title>
  <cp:lastModifiedBy>Lendl Maximilian</cp:lastModifiedBy>
  <cp:revision>4</cp:revision>
  <dcterms:modified xsi:type="dcterms:W3CDTF">2024-01-11T19:22:01Z</dcterms:modified>
</cp:coreProperties>
</file>